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АРИКАНСКАЯ ЧУМА СВИНЕЙ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населения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476672"/>
            <a:ext cx="8291264" cy="5256584"/>
          </a:xfrm>
        </p:spPr>
        <p:txBody>
          <a:bodyPr>
            <a:normAutofit/>
          </a:bodyPr>
          <a:lstStyle/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C:\Users\burenok\Desktop\АЧС информация\2019 Мышкинский р-он\АЧС памят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062" y="234608"/>
            <a:ext cx="8900610" cy="6434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753737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АРИКАНСКАЯ ЧУМА СВИНЕЙ  памятка для населения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Буренок Елена Александровна</dc:creator>
  <cp:lastModifiedBy>Розова Светлана Юрьевна</cp:lastModifiedBy>
  <cp:revision>3</cp:revision>
  <dcterms:created xsi:type="dcterms:W3CDTF">2019-12-23T07:48:27Z</dcterms:created>
  <dcterms:modified xsi:type="dcterms:W3CDTF">2019-12-26T07:28:54Z</dcterms:modified>
</cp:coreProperties>
</file>