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7" r:id="rId2"/>
    <p:sldId id="259" r:id="rId3"/>
    <p:sldId id="261" r:id="rId4"/>
    <p:sldId id="262" r:id="rId5"/>
    <p:sldId id="260" r:id="rId6"/>
    <p:sldId id="263" r:id="rId7"/>
    <p:sldId id="265" r:id="rId8"/>
    <p:sldId id="264" r:id="rId9"/>
    <p:sldId id="266" r:id="rId10"/>
    <p:sldId id="268" r:id="rId11"/>
    <p:sldId id="267" r:id="rId12"/>
  </p:sldIdLst>
  <p:sldSz cx="9144000" cy="5143500" type="screen16x9"/>
  <p:notesSz cx="6797675" cy="9926638"/>
  <p:defaultTextStyle>
    <a:defPPr>
      <a:defRPr lang="ru-RU"/>
    </a:defPPr>
    <a:lvl1pPr marL="0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148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296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443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591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739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8887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7035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5183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4441"/>
    <a:srgbClr val="4FE048"/>
    <a:srgbClr val="49D636"/>
    <a:srgbClr val="A2D668"/>
    <a:srgbClr val="FFFF99"/>
    <a:srgbClr val="FF7D7D"/>
    <a:srgbClr val="4A32DA"/>
    <a:srgbClr val="4F81BD"/>
    <a:srgbClr val="AFDC7E"/>
    <a:srgbClr val="FF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29" autoAdjust="0"/>
  </p:normalViewPr>
  <p:slideViewPr>
    <p:cSldViewPr showGuides="1">
      <p:cViewPr varScale="1">
        <p:scale>
          <a:sx n="131" d="100"/>
          <a:sy n="131" d="100"/>
        </p:scale>
        <p:origin x="-84" y="-96"/>
      </p:cViewPr>
      <p:guideLst>
        <p:guide orient="horz" pos="1620"/>
        <p:guide orient="horz" pos="2968"/>
        <p:guide orient="horz" pos="352"/>
        <p:guide orient="horz" pos="948"/>
        <p:guide pos="2880"/>
        <p:guide pos="385"/>
        <p:guide pos="1565"/>
        <p:guide pos="5193"/>
        <p:guide pos="40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0B6424-8A6B-482E-8BC0-9D1D90A47179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FA704A6-2CD4-45F4-B7A9-9C9F78F1A32C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accent1">
                  <a:lumMod val="75000"/>
                </a:schemeClr>
              </a:solidFill>
            </a:rPr>
            <a:t>для выполнения нового порядка, нормы закона № 476-ФЗ вступают в силу поэтапно:</a:t>
          </a:r>
          <a:endParaRPr lang="ru-RU" sz="1600" dirty="0"/>
        </a:p>
      </dgm:t>
    </dgm:pt>
    <dgm:pt modelId="{E1CFC537-5177-4D78-AE67-BBA4428E80E7}" type="parTrans" cxnId="{BC0E4CA8-1DE4-41D0-9DF1-3C11B9D0E4AB}">
      <dgm:prSet/>
      <dgm:spPr/>
      <dgm:t>
        <a:bodyPr/>
        <a:lstStyle/>
        <a:p>
          <a:endParaRPr lang="ru-RU"/>
        </a:p>
      </dgm:t>
    </dgm:pt>
    <dgm:pt modelId="{870CF54F-D1AC-476E-B57D-372C21C186F0}" type="sibTrans" cxnId="{BC0E4CA8-1DE4-41D0-9DF1-3C11B9D0E4AB}">
      <dgm:prSet/>
      <dgm:spPr/>
      <dgm:t>
        <a:bodyPr/>
        <a:lstStyle/>
        <a:p>
          <a:endParaRPr lang="ru-RU"/>
        </a:p>
      </dgm:t>
    </dgm:pt>
    <dgm:pt modelId="{B2D542DF-A469-42F4-8BAF-73B7B3954B90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200" b="1" dirty="0" smtClean="0">
              <a:solidFill>
                <a:schemeClr val="tx1">
                  <a:lumMod val="65000"/>
                  <a:lumOff val="35000"/>
                </a:schemeClr>
              </a:solidFill>
            </a:rPr>
            <a:t>I ЭТАП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с 1 июля 2020 г.</a:t>
          </a:r>
          <a:endParaRPr lang="ru-RU" sz="1200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A94272E3-090F-4639-B0FB-106912CCEAD4}" type="parTrans" cxnId="{12036A82-E4B5-4050-94F4-779DE5A658B7}">
      <dgm:prSet/>
      <dgm:spPr/>
      <dgm:t>
        <a:bodyPr/>
        <a:lstStyle/>
        <a:p>
          <a:endParaRPr lang="ru-RU"/>
        </a:p>
      </dgm:t>
    </dgm:pt>
    <dgm:pt modelId="{5E54C353-8FD0-4046-9758-2A8157A41CB2}" type="sibTrans" cxnId="{12036A82-E4B5-4050-94F4-779DE5A658B7}">
      <dgm:prSet/>
      <dgm:spPr/>
      <dgm:t>
        <a:bodyPr/>
        <a:lstStyle/>
        <a:p>
          <a:endParaRPr lang="ru-RU"/>
        </a:p>
      </dgm:t>
    </dgm:pt>
    <dgm:pt modelId="{982ACC9F-E9C8-4385-A875-21F2DC34634C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200" b="1" dirty="0" smtClean="0">
              <a:solidFill>
                <a:schemeClr val="tx1">
                  <a:lumMod val="65000"/>
                  <a:lumOff val="35000"/>
                </a:schemeClr>
              </a:solidFill>
            </a:rPr>
            <a:t>II ЭТАП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с 1 января 2021 г.</a:t>
          </a:r>
          <a:endParaRPr lang="ru-RU" sz="1200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2B1FBEEA-BE4F-45C4-A239-6ED0876574ED}" type="parTrans" cxnId="{060BAAB2-A2D9-4000-A38B-6887446A960E}">
      <dgm:prSet/>
      <dgm:spPr/>
      <dgm:t>
        <a:bodyPr/>
        <a:lstStyle/>
        <a:p>
          <a:endParaRPr lang="ru-RU"/>
        </a:p>
      </dgm:t>
    </dgm:pt>
    <dgm:pt modelId="{5304595C-159A-4277-905B-702FDD8889B8}" type="sibTrans" cxnId="{060BAAB2-A2D9-4000-A38B-6887446A960E}">
      <dgm:prSet/>
      <dgm:spPr/>
      <dgm:t>
        <a:bodyPr/>
        <a:lstStyle/>
        <a:p>
          <a:endParaRPr lang="ru-RU"/>
        </a:p>
      </dgm:t>
    </dgm:pt>
    <dgm:pt modelId="{EFC8BDAB-B542-4E7A-9FF2-CEA7D700D1AE}">
      <dgm:prSet phldrT="[Текст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b="1" dirty="0" smtClean="0">
              <a:solidFill>
                <a:schemeClr val="tx1">
                  <a:lumMod val="65000"/>
                  <a:lumOff val="35000"/>
                </a:schemeClr>
              </a:solidFill>
            </a:rPr>
            <a:t>III ЭТАП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dirty="0" smtClean="0">
              <a:solidFill>
                <a:schemeClr val="tx1">
                  <a:lumMod val="65000"/>
                  <a:lumOff val="35000"/>
                </a:schemeClr>
              </a:solidFill>
            </a:rPr>
            <a:t>с 1 апреля 2021 г.</a:t>
          </a:r>
          <a:endParaRPr lang="ru-RU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726AF1EC-92B0-4EA9-9E3F-45D67BE73AB6}" type="parTrans" cxnId="{CC64F44D-5DA2-41C0-AEB1-62D19BBA4CE6}">
      <dgm:prSet/>
      <dgm:spPr/>
      <dgm:t>
        <a:bodyPr/>
        <a:lstStyle/>
        <a:p>
          <a:endParaRPr lang="ru-RU"/>
        </a:p>
      </dgm:t>
    </dgm:pt>
    <dgm:pt modelId="{11A0C44C-FFB3-422C-90FB-826E22A2700E}" type="sibTrans" cxnId="{CC64F44D-5DA2-41C0-AEB1-62D19BBA4CE6}">
      <dgm:prSet/>
      <dgm:spPr/>
      <dgm:t>
        <a:bodyPr/>
        <a:lstStyle/>
        <a:p>
          <a:endParaRPr lang="ru-RU"/>
        </a:p>
      </dgm:t>
    </dgm:pt>
    <dgm:pt modelId="{7337A4F3-4E97-4851-9031-5FE8C15C6FAA}">
      <dgm:prSet phldrT="[Текст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b="1" dirty="0" smtClean="0">
              <a:solidFill>
                <a:schemeClr val="tx1">
                  <a:lumMod val="65000"/>
                  <a:lumOff val="35000"/>
                </a:schemeClr>
              </a:solidFill>
            </a:rPr>
            <a:t>IV ЭТАП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dirty="0" smtClean="0">
              <a:solidFill>
                <a:schemeClr val="tx1">
                  <a:lumMod val="65000"/>
                  <a:lumOff val="35000"/>
                </a:schemeClr>
              </a:solidFill>
            </a:rPr>
            <a:t>с 1 июля 2021 г.</a:t>
          </a:r>
          <a:endParaRPr lang="ru-RU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13179235-D8B7-4A84-8466-4DFC7467E739}" type="parTrans" cxnId="{06466750-6F33-4864-B778-9970FB18EE60}">
      <dgm:prSet/>
      <dgm:spPr/>
      <dgm:t>
        <a:bodyPr/>
        <a:lstStyle/>
        <a:p>
          <a:endParaRPr lang="ru-RU"/>
        </a:p>
      </dgm:t>
    </dgm:pt>
    <dgm:pt modelId="{6997DD14-46A9-4DE3-97FB-D74367E2DABE}" type="sibTrans" cxnId="{06466750-6F33-4864-B778-9970FB18EE60}">
      <dgm:prSet/>
      <dgm:spPr/>
      <dgm:t>
        <a:bodyPr/>
        <a:lstStyle/>
        <a:p>
          <a:endParaRPr lang="ru-RU"/>
        </a:p>
      </dgm:t>
    </dgm:pt>
    <dgm:pt modelId="{BA147374-7B1C-4F3F-BBF2-D3C805341B8E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200" b="1" dirty="0" smtClean="0">
              <a:solidFill>
                <a:schemeClr val="accent6">
                  <a:lumMod val="75000"/>
                </a:schemeClr>
              </a:solidFill>
            </a:rPr>
            <a:t>V ЭТАП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400" b="1" dirty="0" smtClean="0">
              <a:solidFill>
                <a:schemeClr val="accent6">
                  <a:lumMod val="75000"/>
                </a:schemeClr>
              </a:solidFill>
            </a:rPr>
            <a:t>с 1 января 2022 г.</a:t>
          </a:r>
          <a:endParaRPr lang="ru-RU" sz="1400" b="1" dirty="0">
            <a:solidFill>
              <a:schemeClr val="accent6">
                <a:lumMod val="75000"/>
              </a:schemeClr>
            </a:solidFill>
          </a:endParaRPr>
        </a:p>
      </dgm:t>
    </dgm:pt>
    <dgm:pt modelId="{89ACCE68-3A30-4ACF-A924-516C312C7D62}" type="parTrans" cxnId="{F88B3C32-E7B0-4F41-A2A0-C3D8D897CCBC}">
      <dgm:prSet/>
      <dgm:spPr/>
      <dgm:t>
        <a:bodyPr/>
        <a:lstStyle/>
        <a:p>
          <a:endParaRPr lang="ru-RU"/>
        </a:p>
      </dgm:t>
    </dgm:pt>
    <dgm:pt modelId="{563E8DF5-42B7-416E-ACF8-B1B5F8611C47}" type="sibTrans" cxnId="{F88B3C32-E7B0-4F41-A2A0-C3D8D897CCBC}">
      <dgm:prSet/>
      <dgm:spPr/>
      <dgm:t>
        <a:bodyPr/>
        <a:lstStyle/>
        <a:p>
          <a:endParaRPr lang="ru-RU"/>
        </a:p>
      </dgm:t>
    </dgm:pt>
    <dgm:pt modelId="{87D7DAD7-31F4-4F78-A846-D6DDA4E7C562}" type="pres">
      <dgm:prSet presAssocID="{BA0B6424-8A6B-482E-8BC0-9D1D90A47179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7E794D1-19F4-4506-A607-442B639EF5FE}" type="pres">
      <dgm:prSet presAssocID="{AFA704A6-2CD4-45F4-B7A9-9C9F78F1A32C}" presName="hierRoot1" presStyleCnt="0">
        <dgm:presLayoutVars>
          <dgm:hierBranch val="init"/>
        </dgm:presLayoutVars>
      </dgm:prSet>
      <dgm:spPr/>
    </dgm:pt>
    <dgm:pt modelId="{C115F10B-4E1E-417C-8BFB-B610D6A1497C}" type="pres">
      <dgm:prSet presAssocID="{AFA704A6-2CD4-45F4-B7A9-9C9F78F1A32C}" presName="rootComposite1" presStyleCnt="0"/>
      <dgm:spPr/>
    </dgm:pt>
    <dgm:pt modelId="{C99A8D97-B66D-4944-ACFA-194AC9E7E81F}" type="pres">
      <dgm:prSet presAssocID="{AFA704A6-2CD4-45F4-B7A9-9C9F78F1A32C}" presName="rootText1" presStyleLbl="alignAcc1" presStyleIdx="0" presStyleCnt="0" custScaleX="414218" custScaleY="151290" custLinFactNeighborX="1088" custLinFactNeighborY="-642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6302B4E-4F10-489B-A288-FA1C3F8596D8}" type="pres">
      <dgm:prSet presAssocID="{AFA704A6-2CD4-45F4-B7A9-9C9F78F1A32C}" presName="topArc1" presStyleLbl="parChTrans1D1" presStyleIdx="0" presStyleCnt="12"/>
      <dgm:spPr/>
    </dgm:pt>
    <dgm:pt modelId="{7229D752-6E1B-4A6F-9E29-8426CF73613F}" type="pres">
      <dgm:prSet presAssocID="{AFA704A6-2CD4-45F4-B7A9-9C9F78F1A32C}" presName="bottomArc1" presStyleLbl="parChTrans1D1" presStyleIdx="1" presStyleCnt="12"/>
      <dgm:spPr/>
    </dgm:pt>
    <dgm:pt modelId="{E23168BF-6444-4EB8-AA06-D743F262EF49}" type="pres">
      <dgm:prSet presAssocID="{AFA704A6-2CD4-45F4-B7A9-9C9F78F1A32C}" presName="topConnNode1" presStyleLbl="node1" presStyleIdx="0" presStyleCnt="0"/>
      <dgm:spPr/>
      <dgm:t>
        <a:bodyPr/>
        <a:lstStyle/>
        <a:p>
          <a:endParaRPr lang="ru-RU"/>
        </a:p>
      </dgm:t>
    </dgm:pt>
    <dgm:pt modelId="{C9E6B8DB-C556-42EF-B415-64DBD7169F86}" type="pres">
      <dgm:prSet presAssocID="{AFA704A6-2CD4-45F4-B7A9-9C9F78F1A32C}" presName="hierChild2" presStyleCnt="0"/>
      <dgm:spPr/>
    </dgm:pt>
    <dgm:pt modelId="{B2B44AC7-76B8-4736-B9E1-E3AA6CFBE953}" type="pres">
      <dgm:prSet presAssocID="{A94272E3-090F-4639-B0FB-106912CCEAD4}" presName="Name28" presStyleLbl="parChTrans1D2" presStyleIdx="0" presStyleCnt="5"/>
      <dgm:spPr/>
      <dgm:t>
        <a:bodyPr/>
        <a:lstStyle/>
        <a:p>
          <a:endParaRPr lang="ru-RU"/>
        </a:p>
      </dgm:t>
    </dgm:pt>
    <dgm:pt modelId="{F99C25AF-EC20-4CD9-A8E8-7E282146AE3D}" type="pres">
      <dgm:prSet presAssocID="{B2D542DF-A469-42F4-8BAF-73B7B3954B90}" presName="hierRoot2" presStyleCnt="0">
        <dgm:presLayoutVars>
          <dgm:hierBranch val="init"/>
        </dgm:presLayoutVars>
      </dgm:prSet>
      <dgm:spPr/>
    </dgm:pt>
    <dgm:pt modelId="{1C85DF25-613E-4C36-8613-E2B2E593BE93}" type="pres">
      <dgm:prSet presAssocID="{B2D542DF-A469-42F4-8BAF-73B7B3954B90}" presName="rootComposite2" presStyleCnt="0"/>
      <dgm:spPr/>
    </dgm:pt>
    <dgm:pt modelId="{75A2C340-DD0E-42FB-AF0E-3C2040041467}" type="pres">
      <dgm:prSet presAssocID="{B2D542DF-A469-42F4-8BAF-73B7B3954B90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841714-FB28-4DD0-B9B1-ABC1FF3975E2}" type="pres">
      <dgm:prSet presAssocID="{B2D542DF-A469-42F4-8BAF-73B7B3954B90}" presName="topArc2" presStyleLbl="parChTrans1D1" presStyleIdx="2" presStyleCnt="12"/>
      <dgm:spPr/>
    </dgm:pt>
    <dgm:pt modelId="{8AA393A6-DD20-4701-B60E-3C27459229BB}" type="pres">
      <dgm:prSet presAssocID="{B2D542DF-A469-42F4-8BAF-73B7B3954B90}" presName="bottomArc2" presStyleLbl="parChTrans1D1" presStyleIdx="3" presStyleCnt="12"/>
      <dgm:spPr/>
    </dgm:pt>
    <dgm:pt modelId="{A8393B80-C0F5-4345-8900-802C2079CD8E}" type="pres">
      <dgm:prSet presAssocID="{B2D542DF-A469-42F4-8BAF-73B7B3954B90}" presName="topConnNode2" presStyleLbl="node2" presStyleIdx="0" presStyleCnt="0"/>
      <dgm:spPr/>
      <dgm:t>
        <a:bodyPr/>
        <a:lstStyle/>
        <a:p>
          <a:endParaRPr lang="ru-RU"/>
        </a:p>
      </dgm:t>
    </dgm:pt>
    <dgm:pt modelId="{3556397B-23FD-4FB9-A545-52E05829194D}" type="pres">
      <dgm:prSet presAssocID="{B2D542DF-A469-42F4-8BAF-73B7B3954B90}" presName="hierChild4" presStyleCnt="0"/>
      <dgm:spPr/>
    </dgm:pt>
    <dgm:pt modelId="{7C1D9368-69B7-4B8A-A6EA-9EC9394AC4EB}" type="pres">
      <dgm:prSet presAssocID="{B2D542DF-A469-42F4-8BAF-73B7B3954B90}" presName="hierChild5" presStyleCnt="0"/>
      <dgm:spPr/>
    </dgm:pt>
    <dgm:pt modelId="{E37EDA38-9AA5-4C86-8DAC-2213B457F518}" type="pres">
      <dgm:prSet presAssocID="{2B1FBEEA-BE4F-45C4-A239-6ED0876574ED}" presName="Name28" presStyleLbl="parChTrans1D2" presStyleIdx="1" presStyleCnt="5"/>
      <dgm:spPr/>
      <dgm:t>
        <a:bodyPr/>
        <a:lstStyle/>
        <a:p>
          <a:endParaRPr lang="ru-RU"/>
        </a:p>
      </dgm:t>
    </dgm:pt>
    <dgm:pt modelId="{3FDA6BB7-C29F-45AE-BF86-D1A9CE9844C0}" type="pres">
      <dgm:prSet presAssocID="{982ACC9F-E9C8-4385-A875-21F2DC34634C}" presName="hierRoot2" presStyleCnt="0">
        <dgm:presLayoutVars>
          <dgm:hierBranch val="init"/>
        </dgm:presLayoutVars>
      </dgm:prSet>
      <dgm:spPr/>
    </dgm:pt>
    <dgm:pt modelId="{0E14B052-B1EF-4DA8-A2B9-7BAFFB052EE4}" type="pres">
      <dgm:prSet presAssocID="{982ACC9F-E9C8-4385-A875-21F2DC34634C}" presName="rootComposite2" presStyleCnt="0"/>
      <dgm:spPr/>
    </dgm:pt>
    <dgm:pt modelId="{E52DE309-A57D-4B03-8F80-AC3D7000BEEC}" type="pres">
      <dgm:prSet presAssocID="{982ACC9F-E9C8-4385-A875-21F2DC34634C}" presName="rootText2" presStyleLbl="alignAcc1" presStyleIdx="0" presStyleCnt="0" custScaleX="1100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6632ACB-2979-457E-8849-ECA8E13B371C}" type="pres">
      <dgm:prSet presAssocID="{982ACC9F-E9C8-4385-A875-21F2DC34634C}" presName="topArc2" presStyleLbl="parChTrans1D1" presStyleIdx="4" presStyleCnt="12"/>
      <dgm:spPr/>
    </dgm:pt>
    <dgm:pt modelId="{38F200B5-437C-4860-BF2A-89FC02F22B04}" type="pres">
      <dgm:prSet presAssocID="{982ACC9F-E9C8-4385-A875-21F2DC34634C}" presName="bottomArc2" presStyleLbl="parChTrans1D1" presStyleIdx="5" presStyleCnt="12"/>
      <dgm:spPr/>
    </dgm:pt>
    <dgm:pt modelId="{ADDA40EA-86A9-42BF-AFB1-E5E24171D17A}" type="pres">
      <dgm:prSet presAssocID="{982ACC9F-E9C8-4385-A875-21F2DC34634C}" presName="topConnNode2" presStyleLbl="node2" presStyleIdx="0" presStyleCnt="0"/>
      <dgm:spPr/>
      <dgm:t>
        <a:bodyPr/>
        <a:lstStyle/>
        <a:p>
          <a:endParaRPr lang="ru-RU"/>
        </a:p>
      </dgm:t>
    </dgm:pt>
    <dgm:pt modelId="{51D4AF6A-80EB-4100-9B0E-88D4230AE7FB}" type="pres">
      <dgm:prSet presAssocID="{982ACC9F-E9C8-4385-A875-21F2DC34634C}" presName="hierChild4" presStyleCnt="0"/>
      <dgm:spPr/>
    </dgm:pt>
    <dgm:pt modelId="{12CF5868-DBB9-41CA-B3CB-56F6A02BFB27}" type="pres">
      <dgm:prSet presAssocID="{982ACC9F-E9C8-4385-A875-21F2DC34634C}" presName="hierChild5" presStyleCnt="0"/>
      <dgm:spPr/>
    </dgm:pt>
    <dgm:pt modelId="{15D8D183-43D5-4E73-A484-A0597A54605D}" type="pres">
      <dgm:prSet presAssocID="{726AF1EC-92B0-4EA9-9E3F-45D67BE73AB6}" presName="Name28" presStyleLbl="parChTrans1D2" presStyleIdx="2" presStyleCnt="5"/>
      <dgm:spPr/>
      <dgm:t>
        <a:bodyPr/>
        <a:lstStyle/>
        <a:p>
          <a:endParaRPr lang="ru-RU"/>
        </a:p>
      </dgm:t>
    </dgm:pt>
    <dgm:pt modelId="{7F650621-9952-4EF6-AEEA-6C0243CFC2D1}" type="pres">
      <dgm:prSet presAssocID="{EFC8BDAB-B542-4E7A-9FF2-CEA7D700D1AE}" presName="hierRoot2" presStyleCnt="0">
        <dgm:presLayoutVars>
          <dgm:hierBranch val="init"/>
        </dgm:presLayoutVars>
      </dgm:prSet>
      <dgm:spPr/>
    </dgm:pt>
    <dgm:pt modelId="{FB909DDC-1559-4835-95E4-AA433A345CD3}" type="pres">
      <dgm:prSet presAssocID="{EFC8BDAB-B542-4E7A-9FF2-CEA7D700D1AE}" presName="rootComposite2" presStyleCnt="0"/>
      <dgm:spPr/>
    </dgm:pt>
    <dgm:pt modelId="{8D445305-18DE-4B84-B7DA-735139CFBCB3}" type="pres">
      <dgm:prSet presAssocID="{EFC8BDAB-B542-4E7A-9FF2-CEA7D700D1AE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A2418A5-4CE4-42CA-AD87-56B4765BFE9B}" type="pres">
      <dgm:prSet presAssocID="{EFC8BDAB-B542-4E7A-9FF2-CEA7D700D1AE}" presName="topArc2" presStyleLbl="parChTrans1D1" presStyleIdx="6" presStyleCnt="12"/>
      <dgm:spPr/>
    </dgm:pt>
    <dgm:pt modelId="{0D01DAF2-6EDB-4E2C-9876-58ECCD034FC0}" type="pres">
      <dgm:prSet presAssocID="{EFC8BDAB-B542-4E7A-9FF2-CEA7D700D1AE}" presName="bottomArc2" presStyleLbl="parChTrans1D1" presStyleIdx="7" presStyleCnt="12"/>
      <dgm:spPr/>
    </dgm:pt>
    <dgm:pt modelId="{8BE37CBB-DDFB-4D2A-9525-0C947483A0C3}" type="pres">
      <dgm:prSet presAssocID="{EFC8BDAB-B542-4E7A-9FF2-CEA7D700D1AE}" presName="topConnNode2" presStyleLbl="node2" presStyleIdx="0" presStyleCnt="0"/>
      <dgm:spPr/>
      <dgm:t>
        <a:bodyPr/>
        <a:lstStyle/>
        <a:p>
          <a:endParaRPr lang="ru-RU"/>
        </a:p>
      </dgm:t>
    </dgm:pt>
    <dgm:pt modelId="{206EA3B3-3327-4978-BCC7-22AC9DCBC021}" type="pres">
      <dgm:prSet presAssocID="{EFC8BDAB-B542-4E7A-9FF2-CEA7D700D1AE}" presName="hierChild4" presStyleCnt="0"/>
      <dgm:spPr/>
    </dgm:pt>
    <dgm:pt modelId="{9926D173-C594-4314-9B57-2B84229D91FB}" type="pres">
      <dgm:prSet presAssocID="{EFC8BDAB-B542-4E7A-9FF2-CEA7D700D1AE}" presName="hierChild5" presStyleCnt="0"/>
      <dgm:spPr/>
    </dgm:pt>
    <dgm:pt modelId="{BFF9B640-EFE0-4656-80AC-EB9854CE489A}" type="pres">
      <dgm:prSet presAssocID="{13179235-D8B7-4A84-8466-4DFC7467E739}" presName="Name28" presStyleLbl="parChTrans1D2" presStyleIdx="3" presStyleCnt="5"/>
      <dgm:spPr/>
      <dgm:t>
        <a:bodyPr/>
        <a:lstStyle/>
        <a:p>
          <a:endParaRPr lang="ru-RU"/>
        </a:p>
      </dgm:t>
    </dgm:pt>
    <dgm:pt modelId="{DD84D818-30E5-4A56-9902-71E2ECE49AC9}" type="pres">
      <dgm:prSet presAssocID="{7337A4F3-4E97-4851-9031-5FE8C15C6FAA}" presName="hierRoot2" presStyleCnt="0">
        <dgm:presLayoutVars>
          <dgm:hierBranch val="init"/>
        </dgm:presLayoutVars>
      </dgm:prSet>
      <dgm:spPr/>
    </dgm:pt>
    <dgm:pt modelId="{8C819953-30FF-4019-9FBE-51633231BCBA}" type="pres">
      <dgm:prSet presAssocID="{7337A4F3-4E97-4851-9031-5FE8C15C6FAA}" presName="rootComposite2" presStyleCnt="0"/>
      <dgm:spPr/>
    </dgm:pt>
    <dgm:pt modelId="{9D6DFA11-737B-417A-AE53-EB8BC19EB381}" type="pres">
      <dgm:prSet presAssocID="{7337A4F3-4E97-4851-9031-5FE8C15C6FAA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AC9AFBF-4383-43C7-81D4-E64C04960BFC}" type="pres">
      <dgm:prSet presAssocID="{7337A4F3-4E97-4851-9031-5FE8C15C6FAA}" presName="topArc2" presStyleLbl="parChTrans1D1" presStyleIdx="8" presStyleCnt="12"/>
      <dgm:spPr/>
    </dgm:pt>
    <dgm:pt modelId="{C2C2CC0E-41A1-4B29-A75B-4B316A66070A}" type="pres">
      <dgm:prSet presAssocID="{7337A4F3-4E97-4851-9031-5FE8C15C6FAA}" presName="bottomArc2" presStyleLbl="parChTrans1D1" presStyleIdx="9" presStyleCnt="12"/>
      <dgm:spPr/>
    </dgm:pt>
    <dgm:pt modelId="{D9FAC221-65DB-4066-9C6A-802DA6CF5660}" type="pres">
      <dgm:prSet presAssocID="{7337A4F3-4E97-4851-9031-5FE8C15C6FAA}" presName="topConnNode2" presStyleLbl="node2" presStyleIdx="0" presStyleCnt="0"/>
      <dgm:spPr/>
      <dgm:t>
        <a:bodyPr/>
        <a:lstStyle/>
        <a:p>
          <a:endParaRPr lang="ru-RU"/>
        </a:p>
      </dgm:t>
    </dgm:pt>
    <dgm:pt modelId="{A041C87D-065D-455C-A918-620E6634CAEA}" type="pres">
      <dgm:prSet presAssocID="{7337A4F3-4E97-4851-9031-5FE8C15C6FAA}" presName="hierChild4" presStyleCnt="0"/>
      <dgm:spPr/>
    </dgm:pt>
    <dgm:pt modelId="{F7F7A46D-64BA-431E-9302-62DE282A6961}" type="pres">
      <dgm:prSet presAssocID="{7337A4F3-4E97-4851-9031-5FE8C15C6FAA}" presName="hierChild5" presStyleCnt="0"/>
      <dgm:spPr/>
    </dgm:pt>
    <dgm:pt modelId="{3E124D83-AE21-4706-B383-622E05DE36C4}" type="pres">
      <dgm:prSet presAssocID="{89ACCE68-3A30-4ACF-A924-516C312C7D62}" presName="Name28" presStyleLbl="parChTrans1D2" presStyleIdx="4" presStyleCnt="5"/>
      <dgm:spPr/>
      <dgm:t>
        <a:bodyPr/>
        <a:lstStyle/>
        <a:p>
          <a:endParaRPr lang="ru-RU"/>
        </a:p>
      </dgm:t>
    </dgm:pt>
    <dgm:pt modelId="{A7596D6D-AFB1-4C4D-9E5A-2154A3961EA3}" type="pres">
      <dgm:prSet presAssocID="{BA147374-7B1C-4F3F-BBF2-D3C805341B8E}" presName="hierRoot2" presStyleCnt="0">
        <dgm:presLayoutVars>
          <dgm:hierBranch val="init"/>
        </dgm:presLayoutVars>
      </dgm:prSet>
      <dgm:spPr/>
    </dgm:pt>
    <dgm:pt modelId="{AA8332C7-D9DF-47EF-BD9A-0F7AFD712585}" type="pres">
      <dgm:prSet presAssocID="{BA147374-7B1C-4F3F-BBF2-D3C805341B8E}" presName="rootComposite2" presStyleCnt="0"/>
      <dgm:spPr/>
    </dgm:pt>
    <dgm:pt modelId="{557DE13B-1C74-4EBB-9D8A-2150A351D89D}" type="pres">
      <dgm:prSet presAssocID="{BA147374-7B1C-4F3F-BBF2-D3C805341B8E}" presName="rootText2" presStyleLbl="alignAcc1" presStyleIdx="0" presStyleCnt="0" custScaleX="1189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451F60E-2A8B-45C0-B811-EE22654F0CBA}" type="pres">
      <dgm:prSet presAssocID="{BA147374-7B1C-4F3F-BBF2-D3C805341B8E}" presName="topArc2" presStyleLbl="parChTrans1D1" presStyleIdx="10" presStyleCnt="12"/>
      <dgm:spPr/>
    </dgm:pt>
    <dgm:pt modelId="{2288EA14-1006-4DD5-A27C-E9F08FA2F278}" type="pres">
      <dgm:prSet presAssocID="{BA147374-7B1C-4F3F-BBF2-D3C805341B8E}" presName="bottomArc2" presStyleLbl="parChTrans1D1" presStyleIdx="11" presStyleCnt="12"/>
      <dgm:spPr/>
    </dgm:pt>
    <dgm:pt modelId="{B5C5B88B-D180-4C45-94D1-B2F5410B1F11}" type="pres">
      <dgm:prSet presAssocID="{BA147374-7B1C-4F3F-BBF2-D3C805341B8E}" presName="topConnNode2" presStyleLbl="node2" presStyleIdx="0" presStyleCnt="0"/>
      <dgm:spPr/>
      <dgm:t>
        <a:bodyPr/>
        <a:lstStyle/>
        <a:p>
          <a:endParaRPr lang="ru-RU"/>
        </a:p>
      </dgm:t>
    </dgm:pt>
    <dgm:pt modelId="{788C42E6-A412-4747-A738-48F1FF9EDC25}" type="pres">
      <dgm:prSet presAssocID="{BA147374-7B1C-4F3F-BBF2-D3C805341B8E}" presName="hierChild4" presStyleCnt="0"/>
      <dgm:spPr/>
    </dgm:pt>
    <dgm:pt modelId="{7BBAB791-D69C-4239-AE38-F1F44D3A68EC}" type="pres">
      <dgm:prSet presAssocID="{BA147374-7B1C-4F3F-BBF2-D3C805341B8E}" presName="hierChild5" presStyleCnt="0"/>
      <dgm:spPr/>
    </dgm:pt>
    <dgm:pt modelId="{22292C11-DC70-4224-A4FF-2F4C5B341758}" type="pres">
      <dgm:prSet presAssocID="{AFA704A6-2CD4-45F4-B7A9-9C9F78F1A32C}" presName="hierChild3" presStyleCnt="0"/>
      <dgm:spPr/>
    </dgm:pt>
  </dgm:ptLst>
  <dgm:cxnLst>
    <dgm:cxn modelId="{B9F3A935-FE45-471A-9105-9D2BAF810D41}" type="presOf" srcId="{AFA704A6-2CD4-45F4-B7A9-9C9F78F1A32C}" destId="{E23168BF-6444-4EB8-AA06-D743F262EF49}" srcOrd="1" destOrd="0" presId="urn:microsoft.com/office/officeart/2008/layout/HalfCircleOrganizationChart"/>
    <dgm:cxn modelId="{327C7C37-E59D-4171-B969-CAF1BB4E1EC4}" type="presOf" srcId="{EFC8BDAB-B542-4E7A-9FF2-CEA7D700D1AE}" destId="{8BE37CBB-DDFB-4D2A-9525-0C947483A0C3}" srcOrd="1" destOrd="0" presId="urn:microsoft.com/office/officeart/2008/layout/HalfCircleOrganizationChart"/>
    <dgm:cxn modelId="{137B1A1D-4A05-4D98-8E75-0249B448D98C}" type="presOf" srcId="{982ACC9F-E9C8-4385-A875-21F2DC34634C}" destId="{E52DE309-A57D-4B03-8F80-AC3D7000BEEC}" srcOrd="0" destOrd="0" presId="urn:microsoft.com/office/officeart/2008/layout/HalfCircleOrganizationChart"/>
    <dgm:cxn modelId="{CD117403-EFCA-4CC5-8B10-376DF2A3C192}" type="presOf" srcId="{B2D542DF-A469-42F4-8BAF-73B7B3954B90}" destId="{75A2C340-DD0E-42FB-AF0E-3C2040041467}" srcOrd="0" destOrd="0" presId="urn:microsoft.com/office/officeart/2008/layout/HalfCircleOrganizationChart"/>
    <dgm:cxn modelId="{59B18C43-D823-4BCE-9189-5EE42EA25954}" type="presOf" srcId="{7337A4F3-4E97-4851-9031-5FE8C15C6FAA}" destId="{D9FAC221-65DB-4066-9C6A-802DA6CF5660}" srcOrd="1" destOrd="0" presId="urn:microsoft.com/office/officeart/2008/layout/HalfCircleOrganizationChart"/>
    <dgm:cxn modelId="{060BAAB2-A2D9-4000-A38B-6887446A960E}" srcId="{AFA704A6-2CD4-45F4-B7A9-9C9F78F1A32C}" destId="{982ACC9F-E9C8-4385-A875-21F2DC34634C}" srcOrd="1" destOrd="0" parTransId="{2B1FBEEA-BE4F-45C4-A239-6ED0876574ED}" sibTransId="{5304595C-159A-4277-905B-702FDD8889B8}"/>
    <dgm:cxn modelId="{0F368540-57EE-492E-917E-A5E7812B7650}" type="presOf" srcId="{AFA704A6-2CD4-45F4-B7A9-9C9F78F1A32C}" destId="{C99A8D97-B66D-4944-ACFA-194AC9E7E81F}" srcOrd="0" destOrd="0" presId="urn:microsoft.com/office/officeart/2008/layout/HalfCircleOrganizationChart"/>
    <dgm:cxn modelId="{A8C6CC68-08C7-4D5A-B9C1-CC37402C33CE}" type="presOf" srcId="{7337A4F3-4E97-4851-9031-5FE8C15C6FAA}" destId="{9D6DFA11-737B-417A-AE53-EB8BC19EB381}" srcOrd="0" destOrd="0" presId="urn:microsoft.com/office/officeart/2008/layout/HalfCircleOrganizationChart"/>
    <dgm:cxn modelId="{4EA3DD2D-ED94-4BC2-B250-ED6B7969267A}" type="presOf" srcId="{89ACCE68-3A30-4ACF-A924-516C312C7D62}" destId="{3E124D83-AE21-4706-B383-622E05DE36C4}" srcOrd="0" destOrd="0" presId="urn:microsoft.com/office/officeart/2008/layout/HalfCircleOrganizationChart"/>
    <dgm:cxn modelId="{49E49F83-6A62-46AE-BA25-CFFF15DF2B2E}" type="presOf" srcId="{A94272E3-090F-4639-B0FB-106912CCEAD4}" destId="{B2B44AC7-76B8-4736-B9E1-E3AA6CFBE953}" srcOrd="0" destOrd="0" presId="urn:microsoft.com/office/officeart/2008/layout/HalfCircleOrganizationChart"/>
    <dgm:cxn modelId="{BC0E4CA8-1DE4-41D0-9DF1-3C11B9D0E4AB}" srcId="{BA0B6424-8A6B-482E-8BC0-9D1D90A47179}" destId="{AFA704A6-2CD4-45F4-B7A9-9C9F78F1A32C}" srcOrd="0" destOrd="0" parTransId="{E1CFC537-5177-4D78-AE67-BBA4428E80E7}" sibTransId="{870CF54F-D1AC-476E-B57D-372C21C186F0}"/>
    <dgm:cxn modelId="{F88B3C32-E7B0-4F41-A2A0-C3D8D897CCBC}" srcId="{AFA704A6-2CD4-45F4-B7A9-9C9F78F1A32C}" destId="{BA147374-7B1C-4F3F-BBF2-D3C805341B8E}" srcOrd="4" destOrd="0" parTransId="{89ACCE68-3A30-4ACF-A924-516C312C7D62}" sibTransId="{563E8DF5-42B7-416E-ACF8-B1B5F8611C47}"/>
    <dgm:cxn modelId="{DF31C9E8-F312-4198-B99B-07B722804EF3}" type="presOf" srcId="{13179235-D8B7-4A84-8466-4DFC7467E739}" destId="{BFF9B640-EFE0-4656-80AC-EB9854CE489A}" srcOrd="0" destOrd="0" presId="urn:microsoft.com/office/officeart/2008/layout/HalfCircleOrganizationChart"/>
    <dgm:cxn modelId="{632AED34-D6C7-4515-B44B-31BAA368A194}" type="presOf" srcId="{BA147374-7B1C-4F3F-BBF2-D3C805341B8E}" destId="{B5C5B88B-D180-4C45-94D1-B2F5410B1F11}" srcOrd="1" destOrd="0" presId="urn:microsoft.com/office/officeart/2008/layout/HalfCircleOrganizationChart"/>
    <dgm:cxn modelId="{06466750-6F33-4864-B778-9970FB18EE60}" srcId="{AFA704A6-2CD4-45F4-B7A9-9C9F78F1A32C}" destId="{7337A4F3-4E97-4851-9031-5FE8C15C6FAA}" srcOrd="3" destOrd="0" parTransId="{13179235-D8B7-4A84-8466-4DFC7467E739}" sibTransId="{6997DD14-46A9-4DE3-97FB-D74367E2DABE}"/>
    <dgm:cxn modelId="{12036A82-E4B5-4050-94F4-779DE5A658B7}" srcId="{AFA704A6-2CD4-45F4-B7A9-9C9F78F1A32C}" destId="{B2D542DF-A469-42F4-8BAF-73B7B3954B90}" srcOrd="0" destOrd="0" parTransId="{A94272E3-090F-4639-B0FB-106912CCEAD4}" sibTransId="{5E54C353-8FD0-4046-9758-2A8157A41CB2}"/>
    <dgm:cxn modelId="{C2EF8756-EADC-4399-B846-171E92E4B4F6}" type="presOf" srcId="{982ACC9F-E9C8-4385-A875-21F2DC34634C}" destId="{ADDA40EA-86A9-42BF-AFB1-E5E24171D17A}" srcOrd="1" destOrd="0" presId="urn:microsoft.com/office/officeart/2008/layout/HalfCircleOrganizationChart"/>
    <dgm:cxn modelId="{C84EB4CF-74B1-494A-B9C7-A0C41A4D9E90}" type="presOf" srcId="{BA0B6424-8A6B-482E-8BC0-9D1D90A47179}" destId="{87D7DAD7-31F4-4F78-A846-D6DDA4E7C562}" srcOrd="0" destOrd="0" presId="urn:microsoft.com/office/officeart/2008/layout/HalfCircleOrganizationChart"/>
    <dgm:cxn modelId="{B8330523-00ED-4DDB-B1C4-7E1F09AE3C77}" type="presOf" srcId="{726AF1EC-92B0-4EA9-9E3F-45D67BE73AB6}" destId="{15D8D183-43D5-4E73-A484-A0597A54605D}" srcOrd="0" destOrd="0" presId="urn:microsoft.com/office/officeart/2008/layout/HalfCircleOrganizationChart"/>
    <dgm:cxn modelId="{00AD86ED-A7BE-4B89-9667-8B1DD6E12876}" type="presOf" srcId="{BA147374-7B1C-4F3F-BBF2-D3C805341B8E}" destId="{557DE13B-1C74-4EBB-9D8A-2150A351D89D}" srcOrd="0" destOrd="0" presId="urn:microsoft.com/office/officeart/2008/layout/HalfCircleOrganizationChart"/>
    <dgm:cxn modelId="{FE7CC98D-6319-497B-BA18-1822AEC2CF79}" type="presOf" srcId="{EFC8BDAB-B542-4E7A-9FF2-CEA7D700D1AE}" destId="{8D445305-18DE-4B84-B7DA-735139CFBCB3}" srcOrd="0" destOrd="0" presId="urn:microsoft.com/office/officeart/2008/layout/HalfCircleOrganizationChart"/>
    <dgm:cxn modelId="{0A109A41-687E-4855-8C2E-2647AA2FD919}" type="presOf" srcId="{2B1FBEEA-BE4F-45C4-A239-6ED0876574ED}" destId="{E37EDA38-9AA5-4C86-8DAC-2213B457F518}" srcOrd="0" destOrd="0" presId="urn:microsoft.com/office/officeart/2008/layout/HalfCircleOrganizationChart"/>
    <dgm:cxn modelId="{73CA8876-7EA7-4C1F-B91A-DBECA775ADB5}" type="presOf" srcId="{B2D542DF-A469-42F4-8BAF-73B7B3954B90}" destId="{A8393B80-C0F5-4345-8900-802C2079CD8E}" srcOrd="1" destOrd="0" presId="urn:microsoft.com/office/officeart/2008/layout/HalfCircleOrganizationChart"/>
    <dgm:cxn modelId="{CC64F44D-5DA2-41C0-AEB1-62D19BBA4CE6}" srcId="{AFA704A6-2CD4-45F4-B7A9-9C9F78F1A32C}" destId="{EFC8BDAB-B542-4E7A-9FF2-CEA7D700D1AE}" srcOrd="2" destOrd="0" parTransId="{726AF1EC-92B0-4EA9-9E3F-45D67BE73AB6}" sibTransId="{11A0C44C-FFB3-422C-90FB-826E22A2700E}"/>
    <dgm:cxn modelId="{B8EF0B17-D26A-4F81-A576-627BDC1933E9}" type="presParOf" srcId="{87D7DAD7-31F4-4F78-A846-D6DDA4E7C562}" destId="{87E794D1-19F4-4506-A607-442B639EF5FE}" srcOrd="0" destOrd="0" presId="urn:microsoft.com/office/officeart/2008/layout/HalfCircleOrganizationChart"/>
    <dgm:cxn modelId="{9ECB3DF6-A741-497B-BFF4-54D38FAD9A6B}" type="presParOf" srcId="{87E794D1-19F4-4506-A607-442B639EF5FE}" destId="{C115F10B-4E1E-417C-8BFB-B610D6A1497C}" srcOrd="0" destOrd="0" presId="urn:microsoft.com/office/officeart/2008/layout/HalfCircleOrganizationChart"/>
    <dgm:cxn modelId="{ADC30697-E5C9-403E-85F8-B995BDF26AFA}" type="presParOf" srcId="{C115F10B-4E1E-417C-8BFB-B610D6A1497C}" destId="{C99A8D97-B66D-4944-ACFA-194AC9E7E81F}" srcOrd="0" destOrd="0" presId="urn:microsoft.com/office/officeart/2008/layout/HalfCircleOrganizationChart"/>
    <dgm:cxn modelId="{1BC78CAB-C2FA-4BC4-8B42-5C71ED6AD96E}" type="presParOf" srcId="{C115F10B-4E1E-417C-8BFB-B610D6A1497C}" destId="{F6302B4E-4F10-489B-A288-FA1C3F8596D8}" srcOrd="1" destOrd="0" presId="urn:microsoft.com/office/officeart/2008/layout/HalfCircleOrganizationChart"/>
    <dgm:cxn modelId="{DA711078-40CC-4B7E-AABC-2F9A0433F5EF}" type="presParOf" srcId="{C115F10B-4E1E-417C-8BFB-B610D6A1497C}" destId="{7229D752-6E1B-4A6F-9E29-8426CF73613F}" srcOrd="2" destOrd="0" presId="urn:microsoft.com/office/officeart/2008/layout/HalfCircleOrganizationChart"/>
    <dgm:cxn modelId="{18AF52A4-D43D-4945-B377-22325DF89B15}" type="presParOf" srcId="{C115F10B-4E1E-417C-8BFB-B610D6A1497C}" destId="{E23168BF-6444-4EB8-AA06-D743F262EF49}" srcOrd="3" destOrd="0" presId="urn:microsoft.com/office/officeart/2008/layout/HalfCircleOrganizationChart"/>
    <dgm:cxn modelId="{32DD1405-DA02-4132-945B-B72DA9547E22}" type="presParOf" srcId="{87E794D1-19F4-4506-A607-442B639EF5FE}" destId="{C9E6B8DB-C556-42EF-B415-64DBD7169F86}" srcOrd="1" destOrd="0" presId="urn:microsoft.com/office/officeart/2008/layout/HalfCircleOrganizationChart"/>
    <dgm:cxn modelId="{E564124D-382A-49A5-B2BB-5E22EC6ABB41}" type="presParOf" srcId="{C9E6B8DB-C556-42EF-B415-64DBD7169F86}" destId="{B2B44AC7-76B8-4736-B9E1-E3AA6CFBE953}" srcOrd="0" destOrd="0" presId="urn:microsoft.com/office/officeart/2008/layout/HalfCircleOrganizationChart"/>
    <dgm:cxn modelId="{A27CE360-BCF6-4BB0-940C-68CC11555A79}" type="presParOf" srcId="{C9E6B8DB-C556-42EF-B415-64DBD7169F86}" destId="{F99C25AF-EC20-4CD9-A8E8-7E282146AE3D}" srcOrd="1" destOrd="0" presId="urn:microsoft.com/office/officeart/2008/layout/HalfCircleOrganizationChart"/>
    <dgm:cxn modelId="{58004071-4586-42D2-A2CD-45561B9A4DA8}" type="presParOf" srcId="{F99C25AF-EC20-4CD9-A8E8-7E282146AE3D}" destId="{1C85DF25-613E-4C36-8613-E2B2E593BE93}" srcOrd="0" destOrd="0" presId="urn:microsoft.com/office/officeart/2008/layout/HalfCircleOrganizationChart"/>
    <dgm:cxn modelId="{C053DD8A-F17D-4C97-9AF1-4BB7041A9109}" type="presParOf" srcId="{1C85DF25-613E-4C36-8613-E2B2E593BE93}" destId="{75A2C340-DD0E-42FB-AF0E-3C2040041467}" srcOrd="0" destOrd="0" presId="urn:microsoft.com/office/officeart/2008/layout/HalfCircleOrganizationChart"/>
    <dgm:cxn modelId="{5C3F18AE-9041-4526-8FDA-D979AA7C1B8C}" type="presParOf" srcId="{1C85DF25-613E-4C36-8613-E2B2E593BE93}" destId="{35841714-FB28-4DD0-B9B1-ABC1FF3975E2}" srcOrd="1" destOrd="0" presId="urn:microsoft.com/office/officeart/2008/layout/HalfCircleOrganizationChart"/>
    <dgm:cxn modelId="{CD469EE6-2206-4B2B-84C0-AD47E42E6DAE}" type="presParOf" srcId="{1C85DF25-613E-4C36-8613-E2B2E593BE93}" destId="{8AA393A6-DD20-4701-B60E-3C27459229BB}" srcOrd="2" destOrd="0" presId="urn:microsoft.com/office/officeart/2008/layout/HalfCircleOrganizationChart"/>
    <dgm:cxn modelId="{070BE1BB-9048-4D58-91FC-F32CBB84F046}" type="presParOf" srcId="{1C85DF25-613E-4C36-8613-E2B2E593BE93}" destId="{A8393B80-C0F5-4345-8900-802C2079CD8E}" srcOrd="3" destOrd="0" presId="urn:microsoft.com/office/officeart/2008/layout/HalfCircleOrganizationChart"/>
    <dgm:cxn modelId="{20A25D67-EC60-4436-A0DD-21721B1A9F86}" type="presParOf" srcId="{F99C25AF-EC20-4CD9-A8E8-7E282146AE3D}" destId="{3556397B-23FD-4FB9-A545-52E05829194D}" srcOrd="1" destOrd="0" presId="urn:microsoft.com/office/officeart/2008/layout/HalfCircleOrganizationChart"/>
    <dgm:cxn modelId="{23A9E12B-338A-49E1-A36D-FBDD69BF93D5}" type="presParOf" srcId="{F99C25AF-EC20-4CD9-A8E8-7E282146AE3D}" destId="{7C1D9368-69B7-4B8A-A6EA-9EC9394AC4EB}" srcOrd="2" destOrd="0" presId="urn:microsoft.com/office/officeart/2008/layout/HalfCircleOrganizationChart"/>
    <dgm:cxn modelId="{4E4121E0-D470-4201-821B-76034C3C9478}" type="presParOf" srcId="{C9E6B8DB-C556-42EF-B415-64DBD7169F86}" destId="{E37EDA38-9AA5-4C86-8DAC-2213B457F518}" srcOrd="2" destOrd="0" presId="urn:microsoft.com/office/officeart/2008/layout/HalfCircleOrganizationChart"/>
    <dgm:cxn modelId="{5470B5CF-9D98-42FA-9830-D82108480A12}" type="presParOf" srcId="{C9E6B8DB-C556-42EF-B415-64DBD7169F86}" destId="{3FDA6BB7-C29F-45AE-BF86-D1A9CE9844C0}" srcOrd="3" destOrd="0" presId="urn:microsoft.com/office/officeart/2008/layout/HalfCircleOrganizationChart"/>
    <dgm:cxn modelId="{D3E144B2-EA3C-45CD-AA36-8EA1AEDFBD8D}" type="presParOf" srcId="{3FDA6BB7-C29F-45AE-BF86-D1A9CE9844C0}" destId="{0E14B052-B1EF-4DA8-A2B9-7BAFFB052EE4}" srcOrd="0" destOrd="0" presId="urn:microsoft.com/office/officeart/2008/layout/HalfCircleOrganizationChart"/>
    <dgm:cxn modelId="{C2C30042-1D02-4037-9980-A0AEF7B7C411}" type="presParOf" srcId="{0E14B052-B1EF-4DA8-A2B9-7BAFFB052EE4}" destId="{E52DE309-A57D-4B03-8F80-AC3D7000BEEC}" srcOrd="0" destOrd="0" presId="urn:microsoft.com/office/officeart/2008/layout/HalfCircleOrganizationChart"/>
    <dgm:cxn modelId="{BE5B85CE-BEB9-481B-9B1C-BB32858DA64A}" type="presParOf" srcId="{0E14B052-B1EF-4DA8-A2B9-7BAFFB052EE4}" destId="{26632ACB-2979-457E-8849-ECA8E13B371C}" srcOrd="1" destOrd="0" presId="urn:microsoft.com/office/officeart/2008/layout/HalfCircleOrganizationChart"/>
    <dgm:cxn modelId="{55739CBB-F50E-496C-A087-E5BCBD14507E}" type="presParOf" srcId="{0E14B052-B1EF-4DA8-A2B9-7BAFFB052EE4}" destId="{38F200B5-437C-4860-BF2A-89FC02F22B04}" srcOrd="2" destOrd="0" presId="urn:microsoft.com/office/officeart/2008/layout/HalfCircleOrganizationChart"/>
    <dgm:cxn modelId="{5BD80733-C206-4ACC-8D41-DDD1B9A80AC1}" type="presParOf" srcId="{0E14B052-B1EF-4DA8-A2B9-7BAFFB052EE4}" destId="{ADDA40EA-86A9-42BF-AFB1-E5E24171D17A}" srcOrd="3" destOrd="0" presId="urn:microsoft.com/office/officeart/2008/layout/HalfCircleOrganizationChart"/>
    <dgm:cxn modelId="{0019D407-64C1-40B1-B47E-CDF167F35C43}" type="presParOf" srcId="{3FDA6BB7-C29F-45AE-BF86-D1A9CE9844C0}" destId="{51D4AF6A-80EB-4100-9B0E-88D4230AE7FB}" srcOrd="1" destOrd="0" presId="urn:microsoft.com/office/officeart/2008/layout/HalfCircleOrganizationChart"/>
    <dgm:cxn modelId="{7FA3D540-C9A7-42EF-8A7E-3F774EC330EA}" type="presParOf" srcId="{3FDA6BB7-C29F-45AE-BF86-D1A9CE9844C0}" destId="{12CF5868-DBB9-41CA-B3CB-56F6A02BFB27}" srcOrd="2" destOrd="0" presId="urn:microsoft.com/office/officeart/2008/layout/HalfCircleOrganizationChart"/>
    <dgm:cxn modelId="{8EE84101-6825-47B4-A4FE-BCFBC9BF71AA}" type="presParOf" srcId="{C9E6B8DB-C556-42EF-B415-64DBD7169F86}" destId="{15D8D183-43D5-4E73-A484-A0597A54605D}" srcOrd="4" destOrd="0" presId="urn:microsoft.com/office/officeart/2008/layout/HalfCircleOrganizationChart"/>
    <dgm:cxn modelId="{707BD3D7-BE53-4C3C-A7CA-53DF5A1C9164}" type="presParOf" srcId="{C9E6B8DB-C556-42EF-B415-64DBD7169F86}" destId="{7F650621-9952-4EF6-AEEA-6C0243CFC2D1}" srcOrd="5" destOrd="0" presId="urn:microsoft.com/office/officeart/2008/layout/HalfCircleOrganizationChart"/>
    <dgm:cxn modelId="{8BBC688F-DF63-4FB9-93C8-8439EC45BD64}" type="presParOf" srcId="{7F650621-9952-4EF6-AEEA-6C0243CFC2D1}" destId="{FB909DDC-1559-4835-95E4-AA433A345CD3}" srcOrd="0" destOrd="0" presId="urn:microsoft.com/office/officeart/2008/layout/HalfCircleOrganizationChart"/>
    <dgm:cxn modelId="{47DF662B-0F98-4796-9224-1B4BBFDBDD30}" type="presParOf" srcId="{FB909DDC-1559-4835-95E4-AA433A345CD3}" destId="{8D445305-18DE-4B84-B7DA-735139CFBCB3}" srcOrd="0" destOrd="0" presId="urn:microsoft.com/office/officeart/2008/layout/HalfCircleOrganizationChart"/>
    <dgm:cxn modelId="{EDF511F1-4308-4F77-8270-9C81CC190E40}" type="presParOf" srcId="{FB909DDC-1559-4835-95E4-AA433A345CD3}" destId="{4A2418A5-4CE4-42CA-AD87-56B4765BFE9B}" srcOrd="1" destOrd="0" presId="urn:microsoft.com/office/officeart/2008/layout/HalfCircleOrganizationChart"/>
    <dgm:cxn modelId="{842B47A1-9AA5-4DA4-9367-3752E1D83F18}" type="presParOf" srcId="{FB909DDC-1559-4835-95E4-AA433A345CD3}" destId="{0D01DAF2-6EDB-4E2C-9876-58ECCD034FC0}" srcOrd="2" destOrd="0" presId="urn:microsoft.com/office/officeart/2008/layout/HalfCircleOrganizationChart"/>
    <dgm:cxn modelId="{4AAF8B2A-D1F0-45F7-B2DB-C9812624C204}" type="presParOf" srcId="{FB909DDC-1559-4835-95E4-AA433A345CD3}" destId="{8BE37CBB-DDFB-4D2A-9525-0C947483A0C3}" srcOrd="3" destOrd="0" presId="urn:microsoft.com/office/officeart/2008/layout/HalfCircleOrganizationChart"/>
    <dgm:cxn modelId="{4A7CFC4B-4AD9-4915-8447-EEB0249CBABD}" type="presParOf" srcId="{7F650621-9952-4EF6-AEEA-6C0243CFC2D1}" destId="{206EA3B3-3327-4978-BCC7-22AC9DCBC021}" srcOrd="1" destOrd="0" presId="urn:microsoft.com/office/officeart/2008/layout/HalfCircleOrganizationChart"/>
    <dgm:cxn modelId="{8BC9F082-714C-4907-AE03-AAA5759B0641}" type="presParOf" srcId="{7F650621-9952-4EF6-AEEA-6C0243CFC2D1}" destId="{9926D173-C594-4314-9B57-2B84229D91FB}" srcOrd="2" destOrd="0" presId="urn:microsoft.com/office/officeart/2008/layout/HalfCircleOrganizationChart"/>
    <dgm:cxn modelId="{80AEC783-C33B-4740-8803-9C535A2B96B7}" type="presParOf" srcId="{C9E6B8DB-C556-42EF-B415-64DBD7169F86}" destId="{BFF9B640-EFE0-4656-80AC-EB9854CE489A}" srcOrd="6" destOrd="0" presId="urn:microsoft.com/office/officeart/2008/layout/HalfCircleOrganizationChart"/>
    <dgm:cxn modelId="{78568F6C-70DE-4ECB-A446-17CB344DF851}" type="presParOf" srcId="{C9E6B8DB-C556-42EF-B415-64DBD7169F86}" destId="{DD84D818-30E5-4A56-9902-71E2ECE49AC9}" srcOrd="7" destOrd="0" presId="urn:microsoft.com/office/officeart/2008/layout/HalfCircleOrganizationChart"/>
    <dgm:cxn modelId="{3B765C89-31E4-4802-8F7D-A0EE177F3D92}" type="presParOf" srcId="{DD84D818-30E5-4A56-9902-71E2ECE49AC9}" destId="{8C819953-30FF-4019-9FBE-51633231BCBA}" srcOrd="0" destOrd="0" presId="urn:microsoft.com/office/officeart/2008/layout/HalfCircleOrganizationChart"/>
    <dgm:cxn modelId="{FFD3A374-533B-4BF6-8E09-47B6CE7CC23E}" type="presParOf" srcId="{8C819953-30FF-4019-9FBE-51633231BCBA}" destId="{9D6DFA11-737B-417A-AE53-EB8BC19EB381}" srcOrd="0" destOrd="0" presId="urn:microsoft.com/office/officeart/2008/layout/HalfCircleOrganizationChart"/>
    <dgm:cxn modelId="{9CC4670C-24AD-48E6-839F-F66C818414D9}" type="presParOf" srcId="{8C819953-30FF-4019-9FBE-51633231BCBA}" destId="{0AC9AFBF-4383-43C7-81D4-E64C04960BFC}" srcOrd="1" destOrd="0" presId="urn:microsoft.com/office/officeart/2008/layout/HalfCircleOrganizationChart"/>
    <dgm:cxn modelId="{8C1AFDA9-6E11-4C69-B210-A06E31DCC1C2}" type="presParOf" srcId="{8C819953-30FF-4019-9FBE-51633231BCBA}" destId="{C2C2CC0E-41A1-4B29-A75B-4B316A66070A}" srcOrd="2" destOrd="0" presId="urn:microsoft.com/office/officeart/2008/layout/HalfCircleOrganizationChart"/>
    <dgm:cxn modelId="{FE8F4ED3-ECA0-4C8E-836E-F279CF2BD856}" type="presParOf" srcId="{8C819953-30FF-4019-9FBE-51633231BCBA}" destId="{D9FAC221-65DB-4066-9C6A-802DA6CF5660}" srcOrd="3" destOrd="0" presId="urn:microsoft.com/office/officeart/2008/layout/HalfCircleOrganizationChart"/>
    <dgm:cxn modelId="{33E05828-6D2E-4D99-874A-D828781CEE47}" type="presParOf" srcId="{DD84D818-30E5-4A56-9902-71E2ECE49AC9}" destId="{A041C87D-065D-455C-A918-620E6634CAEA}" srcOrd="1" destOrd="0" presId="urn:microsoft.com/office/officeart/2008/layout/HalfCircleOrganizationChart"/>
    <dgm:cxn modelId="{EDE043EB-D156-405B-9614-0EDC41B50EE7}" type="presParOf" srcId="{DD84D818-30E5-4A56-9902-71E2ECE49AC9}" destId="{F7F7A46D-64BA-431E-9302-62DE282A6961}" srcOrd="2" destOrd="0" presId="urn:microsoft.com/office/officeart/2008/layout/HalfCircleOrganizationChart"/>
    <dgm:cxn modelId="{0A3FF39D-AC1A-4C5C-8510-1BCC06910AF3}" type="presParOf" srcId="{C9E6B8DB-C556-42EF-B415-64DBD7169F86}" destId="{3E124D83-AE21-4706-B383-622E05DE36C4}" srcOrd="8" destOrd="0" presId="urn:microsoft.com/office/officeart/2008/layout/HalfCircleOrganizationChart"/>
    <dgm:cxn modelId="{29E426AF-C1BE-4172-A70E-6A6560A867EB}" type="presParOf" srcId="{C9E6B8DB-C556-42EF-B415-64DBD7169F86}" destId="{A7596D6D-AFB1-4C4D-9E5A-2154A3961EA3}" srcOrd="9" destOrd="0" presId="urn:microsoft.com/office/officeart/2008/layout/HalfCircleOrganizationChart"/>
    <dgm:cxn modelId="{5447C172-A611-4435-9217-EAFFBC36731A}" type="presParOf" srcId="{A7596D6D-AFB1-4C4D-9E5A-2154A3961EA3}" destId="{AA8332C7-D9DF-47EF-BD9A-0F7AFD712585}" srcOrd="0" destOrd="0" presId="urn:microsoft.com/office/officeart/2008/layout/HalfCircleOrganizationChart"/>
    <dgm:cxn modelId="{1733D3BC-E8DA-4FF9-AAA8-115DA7F5443C}" type="presParOf" srcId="{AA8332C7-D9DF-47EF-BD9A-0F7AFD712585}" destId="{557DE13B-1C74-4EBB-9D8A-2150A351D89D}" srcOrd="0" destOrd="0" presId="urn:microsoft.com/office/officeart/2008/layout/HalfCircleOrganizationChart"/>
    <dgm:cxn modelId="{D7F03C64-17D7-4EA6-9143-8AFE5E2B69FF}" type="presParOf" srcId="{AA8332C7-D9DF-47EF-BD9A-0F7AFD712585}" destId="{0451F60E-2A8B-45C0-B811-EE22654F0CBA}" srcOrd="1" destOrd="0" presId="urn:microsoft.com/office/officeart/2008/layout/HalfCircleOrganizationChart"/>
    <dgm:cxn modelId="{9AA1AE0D-A37A-4657-9A56-62BF1352FE1A}" type="presParOf" srcId="{AA8332C7-D9DF-47EF-BD9A-0F7AFD712585}" destId="{2288EA14-1006-4DD5-A27C-E9F08FA2F278}" srcOrd="2" destOrd="0" presId="urn:microsoft.com/office/officeart/2008/layout/HalfCircleOrganizationChart"/>
    <dgm:cxn modelId="{5EB55DC4-53B6-4972-AF8E-1DE487963BE6}" type="presParOf" srcId="{AA8332C7-D9DF-47EF-BD9A-0F7AFD712585}" destId="{B5C5B88B-D180-4C45-94D1-B2F5410B1F11}" srcOrd="3" destOrd="0" presId="urn:microsoft.com/office/officeart/2008/layout/HalfCircleOrganizationChart"/>
    <dgm:cxn modelId="{5EB59743-6526-4808-ADEA-335999B8292F}" type="presParOf" srcId="{A7596D6D-AFB1-4C4D-9E5A-2154A3961EA3}" destId="{788C42E6-A412-4747-A738-48F1FF9EDC25}" srcOrd="1" destOrd="0" presId="urn:microsoft.com/office/officeart/2008/layout/HalfCircleOrganizationChart"/>
    <dgm:cxn modelId="{015EFE1B-4BDA-4CFE-BA85-000BBA5D3BF2}" type="presParOf" srcId="{A7596D6D-AFB1-4C4D-9E5A-2154A3961EA3}" destId="{7BBAB791-D69C-4239-AE38-F1F44D3A68EC}" srcOrd="2" destOrd="0" presId="urn:microsoft.com/office/officeart/2008/layout/HalfCircleOrganizationChart"/>
    <dgm:cxn modelId="{AAD806B8-666B-47F6-B4E4-E6091E4EFF4B}" type="presParOf" srcId="{87E794D1-19F4-4506-A607-442B639EF5FE}" destId="{22292C11-DC70-4224-A4FF-2F4C5B341758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7CC4FF-8109-458F-900F-5202E2649EB1}" type="doc">
      <dgm:prSet loTypeId="urn:microsoft.com/office/officeart/2005/8/layout/orgChart1" loCatId="hierarchy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DA9707A-7A1E-44D2-BA1A-15C72A317FA9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/>
            <a:t>с 1 января 2022 года 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/>
            <a:t>Удостоверяющий центр ФНС России выдает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/>
            <a:t>квалифицированные сертификаты ключа электронной подписи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/>
            <a:t>в рамках оказания бесплатной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/>
            <a:t>государственной услуги ТОЛЬКО</a:t>
          </a:r>
        </a:p>
      </dgm:t>
    </dgm:pt>
    <dgm:pt modelId="{06200CEE-3305-4B94-A6F7-49C50020099B}" type="parTrans" cxnId="{6B40535E-3D03-49F2-B01C-1EC15BB28618}">
      <dgm:prSet/>
      <dgm:spPr/>
      <dgm:t>
        <a:bodyPr/>
        <a:lstStyle/>
        <a:p>
          <a:endParaRPr lang="ru-RU"/>
        </a:p>
      </dgm:t>
    </dgm:pt>
    <dgm:pt modelId="{9D29DAD7-15D6-4A1A-A421-7DC58BDB6469}" type="sibTrans" cxnId="{6B40535E-3D03-49F2-B01C-1EC15BB28618}">
      <dgm:prSet/>
      <dgm:spPr/>
      <dgm:t>
        <a:bodyPr/>
        <a:lstStyle/>
        <a:p>
          <a:endParaRPr lang="ru-RU"/>
        </a:p>
      </dgm:t>
    </dgm:pt>
    <dgm:pt modelId="{82DA9C16-CD85-4A66-8556-1D364F45245E}">
      <dgm:prSet phldrT="[Текст]"/>
      <dgm:spPr/>
      <dgm:t>
        <a:bodyPr/>
        <a:lstStyle/>
        <a:p>
          <a:r>
            <a:rPr lang="ru-RU" dirty="0" smtClean="0"/>
            <a:t>лицам, которые имеют право действовать без доверенности от имени </a:t>
          </a:r>
        </a:p>
        <a:p>
          <a:r>
            <a:rPr lang="ru-RU" dirty="0" smtClean="0"/>
            <a:t>ЮРИДИЧЕСКОГО  ЛИЦА (ЮЛ)</a:t>
          </a:r>
          <a:endParaRPr lang="ru-RU" dirty="0"/>
        </a:p>
      </dgm:t>
    </dgm:pt>
    <dgm:pt modelId="{0906E86F-2727-40F6-B30A-EC2E5A1605B9}" type="parTrans" cxnId="{7067B35B-85BA-4B40-83B2-B92E047507E1}">
      <dgm:prSet/>
      <dgm:spPr/>
      <dgm:t>
        <a:bodyPr/>
        <a:lstStyle/>
        <a:p>
          <a:endParaRPr lang="ru-RU"/>
        </a:p>
      </dgm:t>
    </dgm:pt>
    <dgm:pt modelId="{1E8C5178-3FAF-4C31-8724-5E668128B267}" type="sibTrans" cxnId="{7067B35B-85BA-4B40-83B2-B92E047507E1}">
      <dgm:prSet/>
      <dgm:spPr/>
      <dgm:t>
        <a:bodyPr/>
        <a:lstStyle/>
        <a:p>
          <a:endParaRPr lang="ru-RU"/>
        </a:p>
      </dgm:t>
    </dgm:pt>
    <dgm:pt modelId="{02B2BF24-2A79-40C2-AAC4-75CF4ED32489}">
      <dgm:prSet phldrT="[Текст]"/>
      <dgm:spPr/>
      <dgm:t>
        <a:bodyPr/>
        <a:lstStyle/>
        <a:p>
          <a:r>
            <a:rPr lang="ru-RU" dirty="0" smtClean="0"/>
            <a:t>ИНДИВИДУАЛЬНЫМ ПРЕДПРИНИМАТЕЛЯМ (ИП)</a:t>
          </a:r>
          <a:endParaRPr lang="ru-RU" dirty="0"/>
        </a:p>
      </dgm:t>
    </dgm:pt>
    <dgm:pt modelId="{E7A54A19-B3F5-49D8-8975-8302BD8FCBB6}" type="parTrans" cxnId="{C3A86DAE-F85B-4B09-98EA-00734C1C49EC}">
      <dgm:prSet/>
      <dgm:spPr/>
      <dgm:t>
        <a:bodyPr/>
        <a:lstStyle/>
        <a:p>
          <a:endParaRPr lang="ru-RU"/>
        </a:p>
      </dgm:t>
    </dgm:pt>
    <dgm:pt modelId="{7B76E341-691F-4BE5-A091-A0191AC02A64}" type="sibTrans" cxnId="{C3A86DAE-F85B-4B09-98EA-00734C1C49EC}">
      <dgm:prSet/>
      <dgm:spPr/>
      <dgm:t>
        <a:bodyPr/>
        <a:lstStyle/>
        <a:p>
          <a:endParaRPr lang="ru-RU"/>
        </a:p>
      </dgm:t>
    </dgm:pt>
    <dgm:pt modelId="{FB4AA853-7E21-4034-9569-42B38392DD19}">
      <dgm:prSet phldrT="[Текст]"/>
      <dgm:spPr/>
      <dgm:t>
        <a:bodyPr/>
        <a:lstStyle/>
        <a:p>
          <a:r>
            <a:rPr lang="ru-RU" dirty="0" smtClean="0"/>
            <a:t>НОТАРИУСАМ</a:t>
          </a:r>
          <a:endParaRPr lang="ru-RU" dirty="0"/>
        </a:p>
      </dgm:t>
    </dgm:pt>
    <dgm:pt modelId="{120675BE-A992-4AA7-96C0-47C819CAFF1A}" type="parTrans" cxnId="{269A1F71-C996-47A3-B8ED-AA44D4E07F87}">
      <dgm:prSet/>
      <dgm:spPr/>
      <dgm:t>
        <a:bodyPr/>
        <a:lstStyle/>
        <a:p>
          <a:endParaRPr lang="ru-RU"/>
        </a:p>
      </dgm:t>
    </dgm:pt>
    <dgm:pt modelId="{2DB0B218-9515-4F62-8393-44ED0FE91473}" type="sibTrans" cxnId="{269A1F71-C996-47A3-B8ED-AA44D4E07F87}">
      <dgm:prSet/>
      <dgm:spPr/>
      <dgm:t>
        <a:bodyPr/>
        <a:lstStyle/>
        <a:p>
          <a:endParaRPr lang="ru-RU"/>
        </a:p>
      </dgm:t>
    </dgm:pt>
    <dgm:pt modelId="{E1B72812-6A6C-47C9-A62B-998D41B50EAD}" type="pres">
      <dgm:prSet presAssocID="{0E7CC4FF-8109-458F-900F-5202E2649EB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706BDDD-196C-4519-A8CE-0759BFC6B7B3}" type="pres">
      <dgm:prSet presAssocID="{BDA9707A-7A1E-44D2-BA1A-15C72A317FA9}" presName="hierRoot1" presStyleCnt="0">
        <dgm:presLayoutVars>
          <dgm:hierBranch val="init"/>
        </dgm:presLayoutVars>
      </dgm:prSet>
      <dgm:spPr/>
    </dgm:pt>
    <dgm:pt modelId="{8A362DDA-2B70-4116-A4FF-E6CBA399553C}" type="pres">
      <dgm:prSet presAssocID="{BDA9707A-7A1E-44D2-BA1A-15C72A317FA9}" presName="rootComposite1" presStyleCnt="0"/>
      <dgm:spPr/>
    </dgm:pt>
    <dgm:pt modelId="{A9BF3CB9-AA8C-4D4E-AF14-3B52E08DC522}" type="pres">
      <dgm:prSet presAssocID="{BDA9707A-7A1E-44D2-BA1A-15C72A317FA9}" presName="rootText1" presStyleLbl="node0" presStyleIdx="0" presStyleCnt="1" custScaleX="252539" custScaleY="1182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4F1F237-79BE-49E0-A374-56648AFDBBE6}" type="pres">
      <dgm:prSet presAssocID="{BDA9707A-7A1E-44D2-BA1A-15C72A317FA9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0CEA298-E4A3-47A9-BB72-E270BB346B89}" type="pres">
      <dgm:prSet presAssocID="{BDA9707A-7A1E-44D2-BA1A-15C72A317FA9}" presName="hierChild2" presStyleCnt="0"/>
      <dgm:spPr/>
    </dgm:pt>
    <dgm:pt modelId="{846C64DD-AC7E-46BE-9147-33A6B0767524}" type="pres">
      <dgm:prSet presAssocID="{0906E86F-2727-40F6-B30A-EC2E5A1605B9}" presName="Name37" presStyleLbl="parChTrans1D2" presStyleIdx="0" presStyleCnt="3"/>
      <dgm:spPr/>
      <dgm:t>
        <a:bodyPr/>
        <a:lstStyle/>
        <a:p>
          <a:endParaRPr lang="ru-RU"/>
        </a:p>
      </dgm:t>
    </dgm:pt>
    <dgm:pt modelId="{68EC5249-7834-4189-9227-AFF55D828F99}" type="pres">
      <dgm:prSet presAssocID="{82DA9C16-CD85-4A66-8556-1D364F45245E}" presName="hierRoot2" presStyleCnt="0">
        <dgm:presLayoutVars>
          <dgm:hierBranch val="init"/>
        </dgm:presLayoutVars>
      </dgm:prSet>
      <dgm:spPr/>
    </dgm:pt>
    <dgm:pt modelId="{983828B4-FF5A-41F4-8FBB-3CF5981592BB}" type="pres">
      <dgm:prSet presAssocID="{82DA9C16-CD85-4A66-8556-1D364F45245E}" presName="rootComposite" presStyleCnt="0"/>
      <dgm:spPr/>
    </dgm:pt>
    <dgm:pt modelId="{C5C07F8D-0AC1-4399-B537-E7D4C4D65C14}" type="pres">
      <dgm:prSet presAssocID="{82DA9C16-CD85-4A66-8556-1D364F45245E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EDA7F0C-301D-4BA8-91E6-75DD9F0E9214}" type="pres">
      <dgm:prSet presAssocID="{82DA9C16-CD85-4A66-8556-1D364F45245E}" presName="rootConnector" presStyleLbl="node2" presStyleIdx="0" presStyleCnt="3"/>
      <dgm:spPr/>
      <dgm:t>
        <a:bodyPr/>
        <a:lstStyle/>
        <a:p>
          <a:endParaRPr lang="ru-RU"/>
        </a:p>
      </dgm:t>
    </dgm:pt>
    <dgm:pt modelId="{94D381C2-D82A-4005-84D1-21C35622627D}" type="pres">
      <dgm:prSet presAssocID="{82DA9C16-CD85-4A66-8556-1D364F45245E}" presName="hierChild4" presStyleCnt="0"/>
      <dgm:spPr/>
    </dgm:pt>
    <dgm:pt modelId="{D002E482-4A32-469A-A6E7-56EF55C37947}" type="pres">
      <dgm:prSet presAssocID="{82DA9C16-CD85-4A66-8556-1D364F45245E}" presName="hierChild5" presStyleCnt="0"/>
      <dgm:spPr/>
    </dgm:pt>
    <dgm:pt modelId="{9FAEB952-22DF-4FD9-8FE6-0F7E297C8868}" type="pres">
      <dgm:prSet presAssocID="{E7A54A19-B3F5-49D8-8975-8302BD8FCBB6}" presName="Name37" presStyleLbl="parChTrans1D2" presStyleIdx="1" presStyleCnt="3"/>
      <dgm:spPr/>
      <dgm:t>
        <a:bodyPr/>
        <a:lstStyle/>
        <a:p>
          <a:endParaRPr lang="ru-RU"/>
        </a:p>
      </dgm:t>
    </dgm:pt>
    <dgm:pt modelId="{2F195A7C-5557-4362-A2C8-FF7C84E76CEC}" type="pres">
      <dgm:prSet presAssocID="{02B2BF24-2A79-40C2-AAC4-75CF4ED32489}" presName="hierRoot2" presStyleCnt="0">
        <dgm:presLayoutVars>
          <dgm:hierBranch val="init"/>
        </dgm:presLayoutVars>
      </dgm:prSet>
      <dgm:spPr/>
    </dgm:pt>
    <dgm:pt modelId="{807E679D-A54E-4618-A630-35672ADE7169}" type="pres">
      <dgm:prSet presAssocID="{02B2BF24-2A79-40C2-AAC4-75CF4ED32489}" presName="rootComposite" presStyleCnt="0"/>
      <dgm:spPr/>
    </dgm:pt>
    <dgm:pt modelId="{BB14C744-25DA-43BA-BDF8-020011722E24}" type="pres">
      <dgm:prSet presAssocID="{02B2BF24-2A79-40C2-AAC4-75CF4ED32489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04D81DE-4769-48EF-9277-BD5950DBC259}" type="pres">
      <dgm:prSet presAssocID="{02B2BF24-2A79-40C2-AAC4-75CF4ED32489}" presName="rootConnector" presStyleLbl="node2" presStyleIdx="1" presStyleCnt="3"/>
      <dgm:spPr/>
      <dgm:t>
        <a:bodyPr/>
        <a:lstStyle/>
        <a:p>
          <a:endParaRPr lang="ru-RU"/>
        </a:p>
      </dgm:t>
    </dgm:pt>
    <dgm:pt modelId="{C691F6C8-6745-479E-9C63-17F2F17EC02B}" type="pres">
      <dgm:prSet presAssocID="{02B2BF24-2A79-40C2-AAC4-75CF4ED32489}" presName="hierChild4" presStyleCnt="0"/>
      <dgm:spPr/>
    </dgm:pt>
    <dgm:pt modelId="{45EEA61E-19B2-4C51-8C12-5E34CAC77FD1}" type="pres">
      <dgm:prSet presAssocID="{02B2BF24-2A79-40C2-AAC4-75CF4ED32489}" presName="hierChild5" presStyleCnt="0"/>
      <dgm:spPr/>
    </dgm:pt>
    <dgm:pt modelId="{C58EBCBF-5867-474B-B903-A6C6EC95AC89}" type="pres">
      <dgm:prSet presAssocID="{120675BE-A992-4AA7-96C0-47C819CAFF1A}" presName="Name37" presStyleLbl="parChTrans1D2" presStyleIdx="2" presStyleCnt="3"/>
      <dgm:spPr/>
      <dgm:t>
        <a:bodyPr/>
        <a:lstStyle/>
        <a:p>
          <a:endParaRPr lang="ru-RU"/>
        </a:p>
      </dgm:t>
    </dgm:pt>
    <dgm:pt modelId="{652B49C5-A48E-4DE4-BC5F-B4EF40A17C7B}" type="pres">
      <dgm:prSet presAssocID="{FB4AA853-7E21-4034-9569-42B38392DD19}" presName="hierRoot2" presStyleCnt="0">
        <dgm:presLayoutVars>
          <dgm:hierBranch val="init"/>
        </dgm:presLayoutVars>
      </dgm:prSet>
      <dgm:spPr/>
    </dgm:pt>
    <dgm:pt modelId="{6C00AF7A-30F5-47E3-858A-107563987645}" type="pres">
      <dgm:prSet presAssocID="{FB4AA853-7E21-4034-9569-42B38392DD19}" presName="rootComposite" presStyleCnt="0"/>
      <dgm:spPr/>
    </dgm:pt>
    <dgm:pt modelId="{18B40E80-921E-4DC1-8F22-B272383BC639}" type="pres">
      <dgm:prSet presAssocID="{FB4AA853-7E21-4034-9569-42B38392DD1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EEE7D7C-9508-4176-A1E4-6A05609C63D3}" type="pres">
      <dgm:prSet presAssocID="{FB4AA853-7E21-4034-9569-42B38392DD19}" presName="rootConnector" presStyleLbl="node2" presStyleIdx="2" presStyleCnt="3"/>
      <dgm:spPr/>
      <dgm:t>
        <a:bodyPr/>
        <a:lstStyle/>
        <a:p>
          <a:endParaRPr lang="ru-RU"/>
        </a:p>
      </dgm:t>
    </dgm:pt>
    <dgm:pt modelId="{4951F9F5-0986-4032-BC84-E87F08BC2022}" type="pres">
      <dgm:prSet presAssocID="{FB4AA853-7E21-4034-9569-42B38392DD19}" presName="hierChild4" presStyleCnt="0"/>
      <dgm:spPr/>
    </dgm:pt>
    <dgm:pt modelId="{7EFFB868-27EC-46EC-B1B4-E4D195A3C4A3}" type="pres">
      <dgm:prSet presAssocID="{FB4AA853-7E21-4034-9569-42B38392DD19}" presName="hierChild5" presStyleCnt="0"/>
      <dgm:spPr/>
    </dgm:pt>
    <dgm:pt modelId="{6C40FB00-5AC9-4D4C-B323-14FED3182776}" type="pres">
      <dgm:prSet presAssocID="{BDA9707A-7A1E-44D2-BA1A-15C72A317FA9}" presName="hierChild3" presStyleCnt="0"/>
      <dgm:spPr/>
    </dgm:pt>
  </dgm:ptLst>
  <dgm:cxnLst>
    <dgm:cxn modelId="{AA43798F-07F5-4749-B893-9107419E7D7C}" type="presOf" srcId="{82DA9C16-CD85-4A66-8556-1D364F45245E}" destId="{FEDA7F0C-301D-4BA8-91E6-75DD9F0E9214}" srcOrd="1" destOrd="0" presId="urn:microsoft.com/office/officeart/2005/8/layout/orgChart1"/>
    <dgm:cxn modelId="{9875F40C-E371-40E5-8DE7-D4FC37C4861C}" type="presOf" srcId="{0E7CC4FF-8109-458F-900F-5202E2649EB1}" destId="{E1B72812-6A6C-47C9-A62B-998D41B50EAD}" srcOrd="0" destOrd="0" presId="urn:microsoft.com/office/officeart/2005/8/layout/orgChart1"/>
    <dgm:cxn modelId="{813BE031-8E36-41CA-9F68-025851B8A17C}" type="presOf" srcId="{FB4AA853-7E21-4034-9569-42B38392DD19}" destId="{18B40E80-921E-4DC1-8F22-B272383BC639}" srcOrd="0" destOrd="0" presId="urn:microsoft.com/office/officeart/2005/8/layout/orgChart1"/>
    <dgm:cxn modelId="{C3AE1425-B15D-4AD9-B9E4-4D226CF20E19}" type="presOf" srcId="{120675BE-A992-4AA7-96C0-47C819CAFF1A}" destId="{C58EBCBF-5867-474B-B903-A6C6EC95AC89}" srcOrd="0" destOrd="0" presId="urn:microsoft.com/office/officeart/2005/8/layout/orgChart1"/>
    <dgm:cxn modelId="{3BA8C2B2-1099-45E9-84F9-B89658B68F5A}" type="presOf" srcId="{0906E86F-2727-40F6-B30A-EC2E5A1605B9}" destId="{846C64DD-AC7E-46BE-9147-33A6B0767524}" srcOrd="0" destOrd="0" presId="urn:microsoft.com/office/officeart/2005/8/layout/orgChart1"/>
    <dgm:cxn modelId="{44B6C699-E73D-46A7-B5F0-53D77A8955C0}" type="presOf" srcId="{FB4AA853-7E21-4034-9569-42B38392DD19}" destId="{4EEE7D7C-9508-4176-A1E4-6A05609C63D3}" srcOrd="1" destOrd="0" presId="urn:microsoft.com/office/officeart/2005/8/layout/orgChart1"/>
    <dgm:cxn modelId="{7067B35B-85BA-4B40-83B2-B92E047507E1}" srcId="{BDA9707A-7A1E-44D2-BA1A-15C72A317FA9}" destId="{82DA9C16-CD85-4A66-8556-1D364F45245E}" srcOrd="0" destOrd="0" parTransId="{0906E86F-2727-40F6-B30A-EC2E5A1605B9}" sibTransId="{1E8C5178-3FAF-4C31-8724-5E668128B267}"/>
    <dgm:cxn modelId="{10B2B9DA-E1A3-491D-92C1-248423F45B5C}" type="presOf" srcId="{E7A54A19-B3F5-49D8-8975-8302BD8FCBB6}" destId="{9FAEB952-22DF-4FD9-8FE6-0F7E297C8868}" srcOrd="0" destOrd="0" presId="urn:microsoft.com/office/officeart/2005/8/layout/orgChart1"/>
    <dgm:cxn modelId="{6B40535E-3D03-49F2-B01C-1EC15BB28618}" srcId="{0E7CC4FF-8109-458F-900F-5202E2649EB1}" destId="{BDA9707A-7A1E-44D2-BA1A-15C72A317FA9}" srcOrd="0" destOrd="0" parTransId="{06200CEE-3305-4B94-A6F7-49C50020099B}" sibTransId="{9D29DAD7-15D6-4A1A-A421-7DC58BDB6469}"/>
    <dgm:cxn modelId="{09193FA2-D515-40AA-B1E0-F1EF636EF871}" type="presOf" srcId="{BDA9707A-7A1E-44D2-BA1A-15C72A317FA9}" destId="{94F1F237-79BE-49E0-A374-56648AFDBBE6}" srcOrd="1" destOrd="0" presId="urn:microsoft.com/office/officeart/2005/8/layout/orgChart1"/>
    <dgm:cxn modelId="{C3A86DAE-F85B-4B09-98EA-00734C1C49EC}" srcId="{BDA9707A-7A1E-44D2-BA1A-15C72A317FA9}" destId="{02B2BF24-2A79-40C2-AAC4-75CF4ED32489}" srcOrd="1" destOrd="0" parTransId="{E7A54A19-B3F5-49D8-8975-8302BD8FCBB6}" sibTransId="{7B76E341-691F-4BE5-A091-A0191AC02A64}"/>
    <dgm:cxn modelId="{60E0F2AB-E215-41FF-BE32-93D24839CB4F}" type="presOf" srcId="{BDA9707A-7A1E-44D2-BA1A-15C72A317FA9}" destId="{A9BF3CB9-AA8C-4D4E-AF14-3B52E08DC522}" srcOrd="0" destOrd="0" presId="urn:microsoft.com/office/officeart/2005/8/layout/orgChart1"/>
    <dgm:cxn modelId="{B1897AB8-1A5E-4165-A134-0B8EFC306685}" type="presOf" srcId="{02B2BF24-2A79-40C2-AAC4-75CF4ED32489}" destId="{304D81DE-4769-48EF-9277-BD5950DBC259}" srcOrd="1" destOrd="0" presId="urn:microsoft.com/office/officeart/2005/8/layout/orgChart1"/>
    <dgm:cxn modelId="{6FC54976-9F95-407C-9DA9-B8BD696BC0A2}" type="presOf" srcId="{02B2BF24-2A79-40C2-AAC4-75CF4ED32489}" destId="{BB14C744-25DA-43BA-BDF8-020011722E24}" srcOrd="0" destOrd="0" presId="urn:microsoft.com/office/officeart/2005/8/layout/orgChart1"/>
    <dgm:cxn modelId="{4BAD4F69-A709-4623-A4F3-C9D3322ABA0F}" type="presOf" srcId="{82DA9C16-CD85-4A66-8556-1D364F45245E}" destId="{C5C07F8D-0AC1-4399-B537-E7D4C4D65C14}" srcOrd="0" destOrd="0" presId="urn:microsoft.com/office/officeart/2005/8/layout/orgChart1"/>
    <dgm:cxn modelId="{269A1F71-C996-47A3-B8ED-AA44D4E07F87}" srcId="{BDA9707A-7A1E-44D2-BA1A-15C72A317FA9}" destId="{FB4AA853-7E21-4034-9569-42B38392DD19}" srcOrd="2" destOrd="0" parTransId="{120675BE-A992-4AA7-96C0-47C819CAFF1A}" sibTransId="{2DB0B218-9515-4F62-8393-44ED0FE91473}"/>
    <dgm:cxn modelId="{35CA4C08-D667-40F6-81B1-A05B5B88D8CF}" type="presParOf" srcId="{E1B72812-6A6C-47C9-A62B-998D41B50EAD}" destId="{E706BDDD-196C-4519-A8CE-0759BFC6B7B3}" srcOrd="0" destOrd="0" presId="urn:microsoft.com/office/officeart/2005/8/layout/orgChart1"/>
    <dgm:cxn modelId="{37C8B0DC-2DCA-4224-AFB3-E9290C582A9E}" type="presParOf" srcId="{E706BDDD-196C-4519-A8CE-0759BFC6B7B3}" destId="{8A362DDA-2B70-4116-A4FF-E6CBA399553C}" srcOrd="0" destOrd="0" presId="urn:microsoft.com/office/officeart/2005/8/layout/orgChart1"/>
    <dgm:cxn modelId="{5BCA804F-E7BA-4E7C-BCA9-D63911AA556C}" type="presParOf" srcId="{8A362DDA-2B70-4116-A4FF-E6CBA399553C}" destId="{A9BF3CB9-AA8C-4D4E-AF14-3B52E08DC522}" srcOrd="0" destOrd="0" presId="urn:microsoft.com/office/officeart/2005/8/layout/orgChart1"/>
    <dgm:cxn modelId="{E2994042-660C-4308-A45D-48E8C29CA0F8}" type="presParOf" srcId="{8A362DDA-2B70-4116-A4FF-E6CBA399553C}" destId="{94F1F237-79BE-49E0-A374-56648AFDBBE6}" srcOrd="1" destOrd="0" presId="urn:microsoft.com/office/officeart/2005/8/layout/orgChart1"/>
    <dgm:cxn modelId="{6214539D-0D5F-4FDE-BB86-A250BF2D71CE}" type="presParOf" srcId="{E706BDDD-196C-4519-A8CE-0759BFC6B7B3}" destId="{B0CEA298-E4A3-47A9-BB72-E270BB346B89}" srcOrd="1" destOrd="0" presId="urn:microsoft.com/office/officeart/2005/8/layout/orgChart1"/>
    <dgm:cxn modelId="{FEB93AC7-68A6-4FFA-8F27-DFB3666C6C3A}" type="presParOf" srcId="{B0CEA298-E4A3-47A9-BB72-E270BB346B89}" destId="{846C64DD-AC7E-46BE-9147-33A6B0767524}" srcOrd="0" destOrd="0" presId="urn:microsoft.com/office/officeart/2005/8/layout/orgChart1"/>
    <dgm:cxn modelId="{F57A94CA-9D96-4FD9-B542-66BA7181E04B}" type="presParOf" srcId="{B0CEA298-E4A3-47A9-BB72-E270BB346B89}" destId="{68EC5249-7834-4189-9227-AFF55D828F99}" srcOrd="1" destOrd="0" presId="urn:microsoft.com/office/officeart/2005/8/layout/orgChart1"/>
    <dgm:cxn modelId="{2D750567-5C67-4AD0-AC77-612D1F4F5E7E}" type="presParOf" srcId="{68EC5249-7834-4189-9227-AFF55D828F99}" destId="{983828B4-FF5A-41F4-8FBB-3CF5981592BB}" srcOrd="0" destOrd="0" presId="urn:microsoft.com/office/officeart/2005/8/layout/orgChart1"/>
    <dgm:cxn modelId="{93B71C3C-61C9-47D3-A5E8-10048CB83BE8}" type="presParOf" srcId="{983828B4-FF5A-41F4-8FBB-3CF5981592BB}" destId="{C5C07F8D-0AC1-4399-B537-E7D4C4D65C14}" srcOrd="0" destOrd="0" presId="urn:microsoft.com/office/officeart/2005/8/layout/orgChart1"/>
    <dgm:cxn modelId="{9289B1E0-0216-4B93-837C-E18A479221ED}" type="presParOf" srcId="{983828B4-FF5A-41F4-8FBB-3CF5981592BB}" destId="{FEDA7F0C-301D-4BA8-91E6-75DD9F0E9214}" srcOrd="1" destOrd="0" presId="urn:microsoft.com/office/officeart/2005/8/layout/orgChart1"/>
    <dgm:cxn modelId="{BC2B6D8B-077C-4605-8CB0-D00BE8DB4E26}" type="presParOf" srcId="{68EC5249-7834-4189-9227-AFF55D828F99}" destId="{94D381C2-D82A-4005-84D1-21C35622627D}" srcOrd="1" destOrd="0" presId="urn:microsoft.com/office/officeart/2005/8/layout/orgChart1"/>
    <dgm:cxn modelId="{3BC45B08-F635-4CDC-AF4F-7D73C6250269}" type="presParOf" srcId="{68EC5249-7834-4189-9227-AFF55D828F99}" destId="{D002E482-4A32-469A-A6E7-56EF55C37947}" srcOrd="2" destOrd="0" presId="urn:microsoft.com/office/officeart/2005/8/layout/orgChart1"/>
    <dgm:cxn modelId="{4EA3BFA5-D06D-4CF7-84CD-EF715A5A6505}" type="presParOf" srcId="{B0CEA298-E4A3-47A9-BB72-E270BB346B89}" destId="{9FAEB952-22DF-4FD9-8FE6-0F7E297C8868}" srcOrd="2" destOrd="0" presId="urn:microsoft.com/office/officeart/2005/8/layout/orgChart1"/>
    <dgm:cxn modelId="{2001E1FC-3CB2-4487-9EE6-228922861F2C}" type="presParOf" srcId="{B0CEA298-E4A3-47A9-BB72-E270BB346B89}" destId="{2F195A7C-5557-4362-A2C8-FF7C84E76CEC}" srcOrd="3" destOrd="0" presId="urn:microsoft.com/office/officeart/2005/8/layout/orgChart1"/>
    <dgm:cxn modelId="{81074FEA-9516-4CAC-8B0D-E1970DAF1DF2}" type="presParOf" srcId="{2F195A7C-5557-4362-A2C8-FF7C84E76CEC}" destId="{807E679D-A54E-4618-A630-35672ADE7169}" srcOrd="0" destOrd="0" presId="urn:microsoft.com/office/officeart/2005/8/layout/orgChart1"/>
    <dgm:cxn modelId="{8A9B5D8A-879F-43F4-8C60-904D210D1455}" type="presParOf" srcId="{807E679D-A54E-4618-A630-35672ADE7169}" destId="{BB14C744-25DA-43BA-BDF8-020011722E24}" srcOrd="0" destOrd="0" presId="urn:microsoft.com/office/officeart/2005/8/layout/orgChart1"/>
    <dgm:cxn modelId="{8DAEE362-4040-4CA0-837D-BB1236070B79}" type="presParOf" srcId="{807E679D-A54E-4618-A630-35672ADE7169}" destId="{304D81DE-4769-48EF-9277-BD5950DBC259}" srcOrd="1" destOrd="0" presId="urn:microsoft.com/office/officeart/2005/8/layout/orgChart1"/>
    <dgm:cxn modelId="{233E32B8-935A-4A36-B2E1-3A8FCAF4473F}" type="presParOf" srcId="{2F195A7C-5557-4362-A2C8-FF7C84E76CEC}" destId="{C691F6C8-6745-479E-9C63-17F2F17EC02B}" srcOrd="1" destOrd="0" presId="urn:microsoft.com/office/officeart/2005/8/layout/orgChart1"/>
    <dgm:cxn modelId="{AD874C02-56C6-4CDD-8480-6095F8A25322}" type="presParOf" srcId="{2F195A7C-5557-4362-A2C8-FF7C84E76CEC}" destId="{45EEA61E-19B2-4C51-8C12-5E34CAC77FD1}" srcOrd="2" destOrd="0" presId="urn:microsoft.com/office/officeart/2005/8/layout/orgChart1"/>
    <dgm:cxn modelId="{2F1EE608-0CB9-4EC8-AC24-86E7741D7980}" type="presParOf" srcId="{B0CEA298-E4A3-47A9-BB72-E270BB346B89}" destId="{C58EBCBF-5867-474B-B903-A6C6EC95AC89}" srcOrd="4" destOrd="0" presId="urn:microsoft.com/office/officeart/2005/8/layout/orgChart1"/>
    <dgm:cxn modelId="{D6E080E3-3FE2-4D26-8930-AD61752FDA7F}" type="presParOf" srcId="{B0CEA298-E4A3-47A9-BB72-E270BB346B89}" destId="{652B49C5-A48E-4DE4-BC5F-B4EF40A17C7B}" srcOrd="5" destOrd="0" presId="urn:microsoft.com/office/officeart/2005/8/layout/orgChart1"/>
    <dgm:cxn modelId="{3B8C9855-3B2C-4683-8D6D-241F286FE330}" type="presParOf" srcId="{652B49C5-A48E-4DE4-BC5F-B4EF40A17C7B}" destId="{6C00AF7A-30F5-47E3-858A-107563987645}" srcOrd="0" destOrd="0" presId="urn:microsoft.com/office/officeart/2005/8/layout/orgChart1"/>
    <dgm:cxn modelId="{B845912C-235D-4E77-8808-7037CD5BC870}" type="presParOf" srcId="{6C00AF7A-30F5-47E3-858A-107563987645}" destId="{18B40E80-921E-4DC1-8F22-B272383BC639}" srcOrd="0" destOrd="0" presId="urn:microsoft.com/office/officeart/2005/8/layout/orgChart1"/>
    <dgm:cxn modelId="{D44DF2E6-90CF-4260-863F-76B1E05462E1}" type="presParOf" srcId="{6C00AF7A-30F5-47E3-858A-107563987645}" destId="{4EEE7D7C-9508-4176-A1E4-6A05609C63D3}" srcOrd="1" destOrd="0" presId="urn:microsoft.com/office/officeart/2005/8/layout/orgChart1"/>
    <dgm:cxn modelId="{149D775A-84CF-450A-8A0B-614756821566}" type="presParOf" srcId="{652B49C5-A48E-4DE4-BC5F-B4EF40A17C7B}" destId="{4951F9F5-0986-4032-BC84-E87F08BC2022}" srcOrd="1" destOrd="0" presId="urn:microsoft.com/office/officeart/2005/8/layout/orgChart1"/>
    <dgm:cxn modelId="{AD3F8AA2-B75B-4FFC-AA31-98FD6D41023D}" type="presParOf" srcId="{652B49C5-A48E-4DE4-BC5F-B4EF40A17C7B}" destId="{7EFFB868-27EC-46EC-B1B4-E4D195A3C4A3}" srcOrd="2" destOrd="0" presId="urn:microsoft.com/office/officeart/2005/8/layout/orgChart1"/>
    <dgm:cxn modelId="{73381062-ECD6-4221-B5B1-322574E6BDF1}" type="presParOf" srcId="{E706BDDD-196C-4519-A8CE-0759BFC6B7B3}" destId="{6C40FB00-5AC9-4D4C-B323-14FED318277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204F66-1320-45FE-9C43-A6FBEC9613B0}" type="doc">
      <dgm:prSet loTypeId="urn:microsoft.com/office/officeart/2008/layout/LinedList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BF86EC8E-7C01-458D-9A3F-2775A823C0F2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solidFill>
                <a:schemeClr val="tx1">
                  <a:lumMod val="75000"/>
                  <a:lumOff val="25000"/>
                </a:schemeClr>
              </a:solidFill>
            </a:rPr>
            <a:t>Получение квалифицированного сертификата электронной подписи по значимости важнее получения паспорта! </a:t>
          </a:r>
          <a:endParaRPr lang="ru-RU" sz="16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5C520229-5A18-4B5D-9941-387C8CCB5458}" type="parTrans" cxnId="{81B135FD-C998-48DC-A288-CE502D6C9967}">
      <dgm:prSet/>
      <dgm:spPr/>
      <dgm:t>
        <a:bodyPr/>
        <a:lstStyle/>
        <a:p>
          <a:endParaRPr lang="ru-RU" sz="160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5A0E5259-D51A-4B2B-AA60-CE9B880B2001}" type="sibTrans" cxnId="{81B135FD-C998-48DC-A288-CE502D6C9967}">
      <dgm:prSet/>
      <dgm:spPr/>
      <dgm:t>
        <a:bodyPr/>
        <a:lstStyle/>
        <a:p>
          <a:endParaRPr lang="ru-RU" sz="160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DB0BC674-5B32-4A51-9085-DDAA3BC60BEF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solidFill>
                <a:schemeClr val="tx1">
                  <a:lumMod val="75000"/>
                  <a:lumOff val="25000"/>
                </a:schemeClr>
              </a:solidFill>
            </a:rPr>
            <a:t>При использовании паспорта для совершения юридически значимых действий, проводится идентификация лица заявителя с фотографией в паспорте. </a:t>
          </a:r>
          <a:endParaRPr lang="ru-RU" sz="16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875C7995-201A-479B-88D3-0094E57E565E}" type="parTrans" cxnId="{4E2AA705-AE8B-4023-8FB4-984B288B69F5}">
      <dgm:prSet/>
      <dgm:spPr/>
      <dgm:t>
        <a:bodyPr/>
        <a:lstStyle/>
        <a:p>
          <a:endParaRPr lang="ru-RU" sz="160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AF54216A-4A86-47F1-8104-9209FA1D47AE}" type="sibTrans" cxnId="{4E2AA705-AE8B-4023-8FB4-984B288B69F5}">
      <dgm:prSet/>
      <dgm:spPr/>
      <dgm:t>
        <a:bodyPr/>
        <a:lstStyle/>
        <a:p>
          <a:endParaRPr lang="ru-RU" sz="160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8726C7FE-7040-4755-88B4-0067DEC3EAF2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>
              <a:solidFill>
                <a:schemeClr val="tx1">
                  <a:lumMod val="75000"/>
                  <a:lumOff val="25000"/>
                </a:schemeClr>
              </a:solidFill>
            </a:rPr>
            <a:t>Электронная подпись (авторство электронного документа) обычно проверяется дистанционно, то есть предполагается, что никто кроме владельца ключа не может поставить его электронную подпись на электронный документ. </a:t>
          </a:r>
          <a:endParaRPr lang="ru-RU" sz="160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387E5FB2-5815-4F9F-92DD-CF6C4ACA2AA5}" type="parTrans" cxnId="{E87F39AB-94ED-4032-9458-CB1028E5B099}">
      <dgm:prSet/>
      <dgm:spPr/>
      <dgm:t>
        <a:bodyPr/>
        <a:lstStyle/>
        <a:p>
          <a:endParaRPr lang="ru-RU" sz="160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36143B03-523A-4693-B433-AED2B15907B3}" type="sibTrans" cxnId="{E87F39AB-94ED-4032-9458-CB1028E5B099}">
      <dgm:prSet/>
      <dgm:spPr/>
      <dgm:t>
        <a:bodyPr/>
        <a:lstStyle/>
        <a:p>
          <a:endParaRPr lang="ru-RU" sz="160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FFA5BF7F-B829-4110-8B2B-22BD1433A479}" type="pres">
      <dgm:prSet presAssocID="{86204F66-1320-45FE-9C43-A6FBEC9613B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A1B3865-786C-4AC8-94ED-A19F951593FC}" type="pres">
      <dgm:prSet presAssocID="{BF86EC8E-7C01-458D-9A3F-2775A823C0F2}" presName="thickLine" presStyleLbl="alignNode1" presStyleIdx="0" presStyleCnt="3"/>
      <dgm:spPr/>
    </dgm:pt>
    <dgm:pt modelId="{909B2368-12F8-46A6-8B36-6C58964593F1}" type="pres">
      <dgm:prSet presAssocID="{BF86EC8E-7C01-458D-9A3F-2775A823C0F2}" presName="horz1" presStyleCnt="0"/>
      <dgm:spPr/>
    </dgm:pt>
    <dgm:pt modelId="{5DE57A4A-AAE8-418A-BA7D-09E685E5DD16}" type="pres">
      <dgm:prSet presAssocID="{BF86EC8E-7C01-458D-9A3F-2775A823C0F2}" presName="tx1" presStyleLbl="revTx" presStyleIdx="0" presStyleCnt="3"/>
      <dgm:spPr/>
      <dgm:t>
        <a:bodyPr/>
        <a:lstStyle/>
        <a:p>
          <a:endParaRPr lang="ru-RU"/>
        </a:p>
      </dgm:t>
    </dgm:pt>
    <dgm:pt modelId="{14783E84-B1E2-434E-8416-221AE5445895}" type="pres">
      <dgm:prSet presAssocID="{BF86EC8E-7C01-458D-9A3F-2775A823C0F2}" presName="vert1" presStyleCnt="0"/>
      <dgm:spPr/>
    </dgm:pt>
    <dgm:pt modelId="{6634F302-80E5-482B-8525-EAB5BA2FADAF}" type="pres">
      <dgm:prSet presAssocID="{DB0BC674-5B32-4A51-9085-DDAA3BC60BEF}" presName="thickLine" presStyleLbl="alignNode1" presStyleIdx="1" presStyleCnt="3"/>
      <dgm:spPr/>
    </dgm:pt>
    <dgm:pt modelId="{6C1F197C-7F87-46D4-AE7E-DFA8CA93A5A1}" type="pres">
      <dgm:prSet presAssocID="{DB0BC674-5B32-4A51-9085-DDAA3BC60BEF}" presName="horz1" presStyleCnt="0"/>
      <dgm:spPr/>
    </dgm:pt>
    <dgm:pt modelId="{0DEDC2F7-C0C5-41FB-9CA2-49AFE077A30F}" type="pres">
      <dgm:prSet presAssocID="{DB0BC674-5B32-4A51-9085-DDAA3BC60BEF}" presName="tx1" presStyleLbl="revTx" presStyleIdx="1" presStyleCnt="3"/>
      <dgm:spPr/>
      <dgm:t>
        <a:bodyPr/>
        <a:lstStyle/>
        <a:p>
          <a:endParaRPr lang="ru-RU"/>
        </a:p>
      </dgm:t>
    </dgm:pt>
    <dgm:pt modelId="{B66521BA-9D2B-409B-B945-A5930C0DAF3D}" type="pres">
      <dgm:prSet presAssocID="{DB0BC674-5B32-4A51-9085-DDAA3BC60BEF}" presName="vert1" presStyleCnt="0"/>
      <dgm:spPr/>
    </dgm:pt>
    <dgm:pt modelId="{FC6B8F99-9C64-4A90-A763-E2A4ADE4CDA4}" type="pres">
      <dgm:prSet presAssocID="{8726C7FE-7040-4755-88B4-0067DEC3EAF2}" presName="thickLine" presStyleLbl="alignNode1" presStyleIdx="2" presStyleCnt="3"/>
      <dgm:spPr/>
    </dgm:pt>
    <dgm:pt modelId="{3EC67E85-F21B-4DCE-B6EE-F35D90133C96}" type="pres">
      <dgm:prSet presAssocID="{8726C7FE-7040-4755-88B4-0067DEC3EAF2}" presName="horz1" presStyleCnt="0"/>
      <dgm:spPr/>
    </dgm:pt>
    <dgm:pt modelId="{2EF0B8C5-21D9-47BB-B420-296FC1E3AB7E}" type="pres">
      <dgm:prSet presAssocID="{8726C7FE-7040-4755-88B4-0067DEC3EAF2}" presName="tx1" presStyleLbl="revTx" presStyleIdx="2" presStyleCnt="3"/>
      <dgm:spPr/>
      <dgm:t>
        <a:bodyPr/>
        <a:lstStyle/>
        <a:p>
          <a:endParaRPr lang="ru-RU"/>
        </a:p>
      </dgm:t>
    </dgm:pt>
    <dgm:pt modelId="{B031BC3B-E930-407A-895D-1C6C32C35009}" type="pres">
      <dgm:prSet presAssocID="{8726C7FE-7040-4755-88B4-0067DEC3EAF2}" presName="vert1" presStyleCnt="0"/>
      <dgm:spPr/>
    </dgm:pt>
  </dgm:ptLst>
  <dgm:cxnLst>
    <dgm:cxn modelId="{14B1EF91-97CF-456D-ABE7-C1215A101443}" type="presOf" srcId="{86204F66-1320-45FE-9C43-A6FBEC9613B0}" destId="{FFA5BF7F-B829-4110-8B2B-22BD1433A479}" srcOrd="0" destOrd="0" presId="urn:microsoft.com/office/officeart/2008/layout/LinedList"/>
    <dgm:cxn modelId="{73F0A6A5-B1B0-41C6-BF5C-6C0859983A61}" type="presOf" srcId="{8726C7FE-7040-4755-88B4-0067DEC3EAF2}" destId="{2EF0B8C5-21D9-47BB-B420-296FC1E3AB7E}" srcOrd="0" destOrd="0" presId="urn:microsoft.com/office/officeart/2008/layout/LinedList"/>
    <dgm:cxn modelId="{4E2AA705-AE8B-4023-8FB4-984B288B69F5}" srcId="{86204F66-1320-45FE-9C43-A6FBEC9613B0}" destId="{DB0BC674-5B32-4A51-9085-DDAA3BC60BEF}" srcOrd="1" destOrd="0" parTransId="{875C7995-201A-479B-88D3-0094E57E565E}" sibTransId="{AF54216A-4A86-47F1-8104-9209FA1D47AE}"/>
    <dgm:cxn modelId="{F62DE4D6-0367-46FB-A150-2E24C8232F24}" type="presOf" srcId="{DB0BC674-5B32-4A51-9085-DDAA3BC60BEF}" destId="{0DEDC2F7-C0C5-41FB-9CA2-49AFE077A30F}" srcOrd="0" destOrd="0" presId="urn:microsoft.com/office/officeart/2008/layout/LinedList"/>
    <dgm:cxn modelId="{81B135FD-C998-48DC-A288-CE502D6C9967}" srcId="{86204F66-1320-45FE-9C43-A6FBEC9613B0}" destId="{BF86EC8E-7C01-458D-9A3F-2775A823C0F2}" srcOrd="0" destOrd="0" parTransId="{5C520229-5A18-4B5D-9941-387C8CCB5458}" sibTransId="{5A0E5259-D51A-4B2B-AA60-CE9B880B2001}"/>
    <dgm:cxn modelId="{914E3686-D60F-47C4-9894-A8692FFDD5C4}" type="presOf" srcId="{BF86EC8E-7C01-458D-9A3F-2775A823C0F2}" destId="{5DE57A4A-AAE8-418A-BA7D-09E685E5DD16}" srcOrd="0" destOrd="0" presId="urn:microsoft.com/office/officeart/2008/layout/LinedList"/>
    <dgm:cxn modelId="{E87F39AB-94ED-4032-9458-CB1028E5B099}" srcId="{86204F66-1320-45FE-9C43-A6FBEC9613B0}" destId="{8726C7FE-7040-4755-88B4-0067DEC3EAF2}" srcOrd="2" destOrd="0" parTransId="{387E5FB2-5815-4F9F-92DD-CF6C4ACA2AA5}" sibTransId="{36143B03-523A-4693-B433-AED2B15907B3}"/>
    <dgm:cxn modelId="{D408E980-5B37-4474-95B3-84E2FFA72EE3}" type="presParOf" srcId="{FFA5BF7F-B829-4110-8B2B-22BD1433A479}" destId="{5A1B3865-786C-4AC8-94ED-A19F951593FC}" srcOrd="0" destOrd="0" presId="urn:microsoft.com/office/officeart/2008/layout/LinedList"/>
    <dgm:cxn modelId="{B4AC1875-1E58-4406-AD57-F0392265891C}" type="presParOf" srcId="{FFA5BF7F-B829-4110-8B2B-22BD1433A479}" destId="{909B2368-12F8-46A6-8B36-6C58964593F1}" srcOrd="1" destOrd="0" presId="urn:microsoft.com/office/officeart/2008/layout/LinedList"/>
    <dgm:cxn modelId="{61C4E03A-CA6F-49BA-AFEF-3054B5974758}" type="presParOf" srcId="{909B2368-12F8-46A6-8B36-6C58964593F1}" destId="{5DE57A4A-AAE8-418A-BA7D-09E685E5DD16}" srcOrd="0" destOrd="0" presId="urn:microsoft.com/office/officeart/2008/layout/LinedList"/>
    <dgm:cxn modelId="{6905A643-993F-43E9-987E-B3EE327D44AB}" type="presParOf" srcId="{909B2368-12F8-46A6-8B36-6C58964593F1}" destId="{14783E84-B1E2-434E-8416-221AE5445895}" srcOrd="1" destOrd="0" presId="urn:microsoft.com/office/officeart/2008/layout/LinedList"/>
    <dgm:cxn modelId="{D812ED2D-BC66-4674-97DF-7AD74E6F2081}" type="presParOf" srcId="{FFA5BF7F-B829-4110-8B2B-22BD1433A479}" destId="{6634F302-80E5-482B-8525-EAB5BA2FADAF}" srcOrd="2" destOrd="0" presId="urn:microsoft.com/office/officeart/2008/layout/LinedList"/>
    <dgm:cxn modelId="{8D2956ED-4A4F-432C-8D1E-D505DC14227E}" type="presParOf" srcId="{FFA5BF7F-B829-4110-8B2B-22BD1433A479}" destId="{6C1F197C-7F87-46D4-AE7E-DFA8CA93A5A1}" srcOrd="3" destOrd="0" presId="urn:microsoft.com/office/officeart/2008/layout/LinedList"/>
    <dgm:cxn modelId="{46185D05-53D8-41E1-8496-396F68767ED2}" type="presParOf" srcId="{6C1F197C-7F87-46D4-AE7E-DFA8CA93A5A1}" destId="{0DEDC2F7-C0C5-41FB-9CA2-49AFE077A30F}" srcOrd="0" destOrd="0" presId="urn:microsoft.com/office/officeart/2008/layout/LinedList"/>
    <dgm:cxn modelId="{D409C1FE-E1AE-401A-8FB1-3EB1697E9781}" type="presParOf" srcId="{6C1F197C-7F87-46D4-AE7E-DFA8CA93A5A1}" destId="{B66521BA-9D2B-409B-B945-A5930C0DAF3D}" srcOrd="1" destOrd="0" presId="urn:microsoft.com/office/officeart/2008/layout/LinedList"/>
    <dgm:cxn modelId="{E9BB6D82-E99B-4406-9820-802F1EE5BAB9}" type="presParOf" srcId="{FFA5BF7F-B829-4110-8B2B-22BD1433A479}" destId="{FC6B8F99-9C64-4A90-A763-E2A4ADE4CDA4}" srcOrd="4" destOrd="0" presId="urn:microsoft.com/office/officeart/2008/layout/LinedList"/>
    <dgm:cxn modelId="{5E30E937-A8F0-4051-81FF-E9AD9E886B80}" type="presParOf" srcId="{FFA5BF7F-B829-4110-8B2B-22BD1433A479}" destId="{3EC67E85-F21B-4DCE-B6EE-F35D90133C96}" srcOrd="5" destOrd="0" presId="urn:microsoft.com/office/officeart/2008/layout/LinedList"/>
    <dgm:cxn modelId="{E9F56E90-5893-4BC7-A67E-8579886817B1}" type="presParOf" srcId="{3EC67E85-F21B-4DCE-B6EE-F35D90133C96}" destId="{2EF0B8C5-21D9-47BB-B420-296FC1E3AB7E}" srcOrd="0" destOrd="0" presId="urn:microsoft.com/office/officeart/2008/layout/LinedList"/>
    <dgm:cxn modelId="{516D86DA-96B8-4358-B314-0623661C65DA}" type="presParOf" srcId="{3EC67E85-F21B-4DCE-B6EE-F35D90133C96}" destId="{B031BC3B-E930-407A-895D-1C6C32C3500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F31139D-BBC7-489D-B89A-25872A41C80E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9E307492-16EC-41C9-A4BE-16E94A61940A}">
      <dgm:prSet phldrT="[Текст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/>
            <a:t>На ваше имя могут оформить </a:t>
          </a:r>
          <a:r>
            <a:rPr lang="ru-RU" sz="1600" dirty="0" err="1" smtClean="0"/>
            <a:t>микрокредиты</a:t>
          </a:r>
          <a:r>
            <a:rPr lang="ru-RU" sz="1600" dirty="0" smtClean="0"/>
            <a:t>;</a:t>
          </a:r>
          <a:endParaRPr lang="ru-RU" sz="1600" dirty="0"/>
        </a:p>
      </dgm:t>
    </dgm:pt>
    <dgm:pt modelId="{C3AC7EED-1EAD-4FF1-B5BC-83DEDCF70549}" type="parTrans" cxnId="{679C1E6B-484E-45FC-A7D9-81DAFDB49F76}">
      <dgm:prSet/>
      <dgm:spPr/>
      <dgm:t>
        <a:bodyPr/>
        <a:lstStyle/>
        <a:p>
          <a:endParaRPr lang="ru-RU" sz="1600"/>
        </a:p>
      </dgm:t>
    </dgm:pt>
    <dgm:pt modelId="{F9751201-FBCC-4CFA-85F3-1CD0637017B6}" type="sibTrans" cxnId="{679C1E6B-484E-45FC-A7D9-81DAFDB49F76}">
      <dgm:prSet/>
      <dgm:spPr/>
      <dgm:t>
        <a:bodyPr/>
        <a:lstStyle/>
        <a:p>
          <a:endParaRPr lang="ru-RU" sz="1600"/>
        </a:p>
      </dgm:t>
    </dgm:pt>
    <dgm:pt modelId="{BDA6528A-4738-4FB9-A395-71F12CEF0DB1}">
      <dgm:prSet phldrT="[Текст]" custT="1"/>
      <dgm:spPr>
        <a:solidFill>
          <a:schemeClr val="bg1">
            <a:lumMod val="5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/>
            <a:t>Ваш автомобиль могут продать без вашего ведома;</a:t>
          </a:r>
          <a:endParaRPr lang="ru-RU" sz="1600" dirty="0"/>
        </a:p>
      </dgm:t>
    </dgm:pt>
    <dgm:pt modelId="{A1D8AB7F-C9F8-46F6-8F26-79F5585A1EE3}" type="parTrans" cxnId="{D8F66968-C1DC-46C5-8896-862A9485E622}">
      <dgm:prSet/>
      <dgm:spPr/>
      <dgm:t>
        <a:bodyPr/>
        <a:lstStyle/>
        <a:p>
          <a:endParaRPr lang="ru-RU" sz="1600"/>
        </a:p>
      </dgm:t>
    </dgm:pt>
    <dgm:pt modelId="{7CFCE5AB-68A3-43F6-BEB4-F6ED6F9365DC}" type="sibTrans" cxnId="{D8F66968-C1DC-46C5-8896-862A9485E622}">
      <dgm:prSet/>
      <dgm:spPr/>
      <dgm:t>
        <a:bodyPr/>
        <a:lstStyle/>
        <a:p>
          <a:endParaRPr lang="ru-RU" sz="1600"/>
        </a:p>
      </dgm:t>
    </dgm:pt>
    <dgm:pt modelId="{E5D1146B-A2A0-4FA8-B368-57EC5033299D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dirty="0" smtClean="0"/>
            <a:t>Вас могут сделать номинальным руководителем фирмы-однодневки;</a:t>
          </a:r>
          <a:endParaRPr lang="ru-RU" sz="1600" dirty="0"/>
        </a:p>
      </dgm:t>
    </dgm:pt>
    <dgm:pt modelId="{0E629DFD-032C-47DD-933A-BC790AF19674}" type="parTrans" cxnId="{3251ABA5-FA6C-492E-B64A-3C54738B5AA5}">
      <dgm:prSet/>
      <dgm:spPr/>
      <dgm:t>
        <a:bodyPr/>
        <a:lstStyle/>
        <a:p>
          <a:endParaRPr lang="ru-RU" sz="1600"/>
        </a:p>
      </dgm:t>
    </dgm:pt>
    <dgm:pt modelId="{0B10F4A1-20CF-4832-9ACE-8F6E5F5CC7BC}" type="sibTrans" cxnId="{3251ABA5-FA6C-492E-B64A-3C54738B5AA5}">
      <dgm:prSet/>
      <dgm:spPr/>
      <dgm:t>
        <a:bodyPr/>
        <a:lstStyle/>
        <a:p>
          <a:endParaRPr lang="ru-RU" sz="1600"/>
        </a:p>
      </dgm:t>
    </dgm:pt>
    <dgm:pt modelId="{45616251-B99B-46AA-B63A-7253AAAD81C3}">
      <dgm:prSet phldrT="[Текст]" custT="1"/>
      <dgm:spPr/>
      <dgm:t>
        <a:bodyPr/>
        <a:lstStyle/>
        <a:p>
          <a:pPr marL="0" marR="0" indent="0" defTabSz="18669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600" dirty="0" smtClean="0"/>
            <a:t>Вас могут привлечь к ответственности за нарушение законодательства Российской Федерации в области электронной подписи.</a:t>
          </a:r>
          <a:endParaRPr lang="ru-RU" sz="1600" dirty="0"/>
        </a:p>
      </dgm:t>
    </dgm:pt>
    <dgm:pt modelId="{CFBE1D35-D9FD-41E4-A263-DFDB8651E5E4}" type="parTrans" cxnId="{A7D40FE1-8359-41C4-8F04-57D02009B9AE}">
      <dgm:prSet/>
      <dgm:spPr/>
      <dgm:t>
        <a:bodyPr/>
        <a:lstStyle/>
        <a:p>
          <a:endParaRPr lang="ru-RU" sz="1600"/>
        </a:p>
      </dgm:t>
    </dgm:pt>
    <dgm:pt modelId="{8F9DA987-8BDE-4F48-BF53-0867BF8A340B}" type="sibTrans" cxnId="{A7D40FE1-8359-41C4-8F04-57D02009B9AE}">
      <dgm:prSet/>
      <dgm:spPr/>
      <dgm:t>
        <a:bodyPr/>
        <a:lstStyle/>
        <a:p>
          <a:endParaRPr lang="ru-RU" sz="1600"/>
        </a:p>
      </dgm:t>
    </dgm:pt>
    <dgm:pt modelId="{6B939768-794D-4F41-BEEA-04E4A9CC6D94}">
      <dgm:prSet phldrT="[Текст]" custT="1"/>
      <dgm:spPr/>
      <dgm:t>
        <a:bodyPr/>
        <a:lstStyle/>
        <a:p>
          <a:pPr marL="0" marR="0" indent="0" defTabSz="18669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600" dirty="0" smtClean="0"/>
            <a:t>Организацию, могут переоформить на другое лицо, вывести деньги компании на другой счет, незаконно возместить НДС;</a:t>
          </a:r>
          <a:endParaRPr lang="ru-RU" sz="1600" dirty="0"/>
        </a:p>
      </dgm:t>
    </dgm:pt>
    <dgm:pt modelId="{DA037CD0-C225-4C32-9ECD-3AB3FF306D71}" type="parTrans" cxnId="{9281FF6F-C4FE-45C2-B220-8C748A336090}">
      <dgm:prSet/>
      <dgm:spPr/>
      <dgm:t>
        <a:bodyPr/>
        <a:lstStyle/>
        <a:p>
          <a:endParaRPr lang="ru-RU" sz="1600"/>
        </a:p>
      </dgm:t>
    </dgm:pt>
    <dgm:pt modelId="{96B0AB0E-0E70-406C-9A81-5A0DCFBF224D}" type="sibTrans" cxnId="{9281FF6F-C4FE-45C2-B220-8C748A336090}">
      <dgm:prSet/>
      <dgm:spPr/>
      <dgm:t>
        <a:bodyPr/>
        <a:lstStyle/>
        <a:p>
          <a:endParaRPr lang="ru-RU" sz="1600"/>
        </a:p>
      </dgm:t>
    </dgm:pt>
    <dgm:pt modelId="{E9B02EBE-0854-4E50-A933-8283C641BDA5}">
      <dgm:prSet phldrT="[Текст]" custT="1"/>
      <dgm:spPr/>
      <dgm:t>
        <a:bodyPr/>
        <a:lstStyle/>
        <a:p>
          <a:pPr marL="0" marR="0" indent="0" defTabSz="18669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600" dirty="0" smtClean="0"/>
            <a:t>Вместо вас могут подписать любые документы;</a:t>
          </a:r>
          <a:endParaRPr lang="ru-RU" sz="1600" dirty="0"/>
        </a:p>
      </dgm:t>
    </dgm:pt>
    <dgm:pt modelId="{3C911667-A8C2-4272-ACFB-E4B5A72F3447}" type="parTrans" cxnId="{B46D452F-805E-40AE-BBDD-D96869D43EB2}">
      <dgm:prSet/>
      <dgm:spPr/>
      <dgm:t>
        <a:bodyPr/>
        <a:lstStyle/>
        <a:p>
          <a:endParaRPr lang="ru-RU" sz="1600"/>
        </a:p>
      </dgm:t>
    </dgm:pt>
    <dgm:pt modelId="{DD928F59-CB9B-42C4-B024-9BDA051EA862}" type="sibTrans" cxnId="{B46D452F-805E-40AE-BBDD-D96869D43EB2}">
      <dgm:prSet/>
      <dgm:spPr/>
      <dgm:t>
        <a:bodyPr/>
        <a:lstStyle/>
        <a:p>
          <a:endParaRPr lang="ru-RU" sz="1600"/>
        </a:p>
      </dgm:t>
    </dgm:pt>
    <dgm:pt modelId="{6B41D4D3-9712-4BAA-80C7-151498DB5D44}" type="pres">
      <dgm:prSet presAssocID="{7F31139D-BBC7-489D-B89A-25872A41C80E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3958E84-743C-4186-A505-51FAC8FC94F7}" type="pres">
      <dgm:prSet presAssocID="{7F31139D-BBC7-489D-B89A-25872A41C80E}" presName="Name1" presStyleCnt="0"/>
      <dgm:spPr/>
    </dgm:pt>
    <dgm:pt modelId="{3E1E3E75-DDED-4B0F-87CA-1491F0028CB4}" type="pres">
      <dgm:prSet presAssocID="{7F31139D-BBC7-489D-B89A-25872A41C80E}" presName="cycle" presStyleCnt="0"/>
      <dgm:spPr/>
    </dgm:pt>
    <dgm:pt modelId="{A62268C3-0CAA-4CE3-B70F-C4A7CC58E01E}" type="pres">
      <dgm:prSet presAssocID="{7F31139D-BBC7-489D-B89A-25872A41C80E}" presName="srcNode" presStyleLbl="node1" presStyleIdx="0" presStyleCnt="6"/>
      <dgm:spPr/>
    </dgm:pt>
    <dgm:pt modelId="{12366B25-2614-4D3C-B26C-B79B8DEA7626}" type="pres">
      <dgm:prSet presAssocID="{7F31139D-BBC7-489D-B89A-25872A41C80E}" presName="conn" presStyleLbl="parChTrans1D2" presStyleIdx="0" presStyleCnt="1"/>
      <dgm:spPr/>
      <dgm:t>
        <a:bodyPr/>
        <a:lstStyle/>
        <a:p>
          <a:endParaRPr lang="ru-RU"/>
        </a:p>
      </dgm:t>
    </dgm:pt>
    <dgm:pt modelId="{30A8DA8E-B528-4F12-9746-F9777D95E928}" type="pres">
      <dgm:prSet presAssocID="{7F31139D-BBC7-489D-B89A-25872A41C80E}" presName="extraNode" presStyleLbl="node1" presStyleIdx="0" presStyleCnt="6"/>
      <dgm:spPr/>
    </dgm:pt>
    <dgm:pt modelId="{AF0F80B6-DF09-4933-810B-E7453C37B071}" type="pres">
      <dgm:prSet presAssocID="{7F31139D-BBC7-489D-B89A-25872A41C80E}" presName="dstNode" presStyleLbl="node1" presStyleIdx="0" presStyleCnt="6"/>
      <dgm:spPr/>
    </dgm:pt>
    <dgm:pt modelId="{1B1209B4-D70A-47DB-B5E8-0EF2842B7120}" type="pres">
      <dgm:prSet presAssocID="{9E307492-16EC-41C9-A4BE-16E94A61940A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537CC6-4479-4731-951C-88AE6BC4E34C}" type="pres">
      <dgm:prSet presAssocID="{9E307492-16EC-41C9-A4BE-16E94A61940A}" presName="accent_1" presStyleCnt="0"/>
      <dgm:spPr/>
    </dgm:pt>
    <dgm:pt modelId="{F7F6BF7F-8D5C-4255-8023-B07BFB3FFC4E}" type="pres">
      <dgm:prSet presAssocID="{9E307492-16EC-41C9-A4BE-16E94A61940A}" presName="accentRepeatNode" presStyleLbl="solidFgAcc1" presStyleIdx="0" presStyleCnt="6"/>
      <dgm:spPr>
        <a:ln>
          <a:solidFill>
            <a:schemeClr val="tx1">
              <a:lumMod val="50000"/>
              <a:lumOff val="50000"/>
            </a:schemeClr>
          </a:solidFill>
        </a:ln>
      </dgm:spPr>
    </dgm:pt>
    <dgm:pt modelId="{4C1F9086-C3FE-47F1-9951-94F297F06A10}" type="pres">
      <dgm:prSet presAssocID="{BDA6528A-4738-4FB9-A395-71F12CEF0DB1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7C6670-AAC4-4105-9137-64D72126ED62}" type="pres">
      <dgm:prSet presAssocID="{BDA6528A-4738-4FB9-A395-71F12CEF0DB1}" presName="accent_2" presStyleCnt="0"/>
      <dgm:spPr/>
    </dgm:pt>
    <dgm:pt modelId="{CECCDC2F-ADA7-4B2C-ABD4-76B995DBEEA1}" type="pres">
      <dgm:prSet presAssocID="{BDA6528A-4738-4FB9-A395-71F12CEF0DB1}" presName="accentRepeatNode" presStyleLbl="solidFgAcc1" presStyleIdx="1" presStyleCnt="6"/>
      <dgm:spPr>
        <a:ln>
          <a:solidFill>
            <a:schemeClr val="tx1">
              <a:lumMod val="50000"/>
              <a:lumOff val="50000"/>
            </a:schemeClr>
          </a:solidFill>
        </a:ln>
      </dgm:spPr>
    </dgm:pt>
    <dgm:pt modelId="{08B499E8-D56D-47AC-8FA8-5696B7AED9E7}" type="pres">
      <dgm:prSet presAssocID="{E5D1146B-A2A0-4FA8-B368-57EC5033299D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6CC3F0-F06D-40D0-939D-802AFE99B706}" type="pres">
      <dgm:prSet presAssocID="{E5D1146B-A2A0-4FA8-B368-57EC5033299D}" presName="accent_3" presStyleCnt="0"/>
      <dgm:spPr/>
    </dgm:pt>
    <dgm:pt modelId="{B0658532-23C8-4A95-9786-B1022E5395E0}" type="pres">
      <dgm:prSet presAssocID="{E5D1146B-A2A0-4FA8-B368-57EC5033299D}" presName="accentRepeatNode" presStyleLbl="solidFgAcc1" presStyleIdx="2" presStyleCnt="6"/>
      <dgm:spPr/>
    </dgm:pt>
    <dgm:pt modelId="{3EC31910-5296-4E16-ADD4-52A5BC4C878F}" type="pres">
      <dgm:prSet presAssocID="{6B939768-794D-4F41-BEEA-04E4A9CC6D94}" presName="text_4" presStyleLbl="node1" presStyleIdx="3" presStyleCnt="6" custScaleY="1120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0035F4-985F-416F-9443-DC119E402FA8}" type="pres">
      <dgm:prSet presAssocID="{6B939768-794D-4F41-BEEA-04E4A9CC6D94}" presName="accent_4" presStyleCnt="0"/>
      <dgm:spPr/>
    </dgm:pt>
    <dgm:pt modelId="{045E9905-E14F-4CA1-B03B-02334781C860}" type="pres">
      <dgm:prSet presAssocID="{6B939768-794D-4F41-BEEA-04E4A9CC6D94}" presName="accentRepeatNode" presStyleLbl="solidFgAcc1" presStyleIdx="3" presStyleCnt="6"/>
      <dgm:spPr/>
    </dgm:pt>
    <dgm:pt modelId="{AE65EA2A-45F9-4086-9A42-083A76C0D127}" type="pres">
      <dgm:prSet presAssocID="{E9B02EBE-0854-4E50-A933-8283C641BDA5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16171F-5B83-405B-8FFB-C23C532A7268}" type="pres">
      <dgm:prSet presAssocID="{E9B02EBE-0854-4E50-A933-8283C641BDA5}" presName="accent_5" presStyleCnt="0"/>
      <dgm:spPr/>
    </dgm:pt>
    <dgm:pt modelId="{CDD16010-AE64-4E08-B6CA-67B851C90B4F}" type="pres">
      <dgm:prSet presAssocID="{E9B02EBE-0854-4E50-A933-8283C641BDA5}" presName="accentRepeatNode" presStyleLbl="solidFgAcc1" presStyleIdx="4" presStyleCnt="6"/>
      <dgm:spPr/>
    </dgm:pt>
    <dgm:pt modelId="{8B1AE3A6-2DD8-4BB8-9968-5E780FF67911}" type="pres">
      <dgm:prSet presAssocID="{45616251-B99B-46AA-B63A-7253AAAD81C3}" presName="text_6" presStyleLbl="node1" presStyleIdx="5" presStyleCnt="6" custScaleY="1299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06A417-E49E-4A25-86DA-C703D48718D4}" type="pres">
      <dgm:prSet presAssocID="{45616251-B99B-46AA-B63A-7253AAAD81C3}" presName="accent_6" presStyleCnt="0"/>
      <dgm:spPr/>
    </dgm:pt>
    <dgm:pt modelId="{354BAD41-44A7-43D5-81E8-DE221D12C142}" type="pres">
      <dgm:prSet presAssocID="{45616251-B99B-46AA-B63A-7253AAAD81C3}" presName="accentRepeatNode" presStyleLbl="solidFgAcc1" presStyleIdx="5" presStyleCnt="6"/>
      <dgm:spPr/>
    </dgm:pt>
  </dgm:ptLst>
  <dgm:cxnLst>
    <dgm:cxn modelId="{81B7D6D8-4C0E-436F-B0CE-42D59D50D545}" type="presOf" srcId="{6B939768-794D-4F41-BEEA-04E4A9CC6D94}" destId="{3EC31910-5296-4E16-ADD4-52A5BC4C878F}" srcOrd="0" destOrd="0" presId="urn:microsoft.com/office/officeart/2008/layout/VerticalCurvedList"/>
    <dgm:cxn modelId="{D8F66968-C1DC-46C5-8896-862A9485E622}" srcId="{7F31139D-BBC7-489D-B89A-25872A41C80E}" destId="{BDA6528A-4738-4FB9-A395-71F12CEF0DB1}" srcOrd="1" destOrd="0" parTransId="{A1D8AB7F-C9F8-46F6-8F26-79F5585A1EE3}" sibTransId="{7CFCE5AB-68A3-43F6-BEB4-F6ED6F9365DC}"/>
    <dgm:cxn modelId="{C83E5242-1C29-4B8B-9151-D70A5C8BFB0D}" type="presOf" srcId="{E5D1146B-A2A0-4FA8-B368-57EC5033299D}" destId="{08B499E8-D56D-47AC-8FA8-5696B7AED9E7}" srcOrd="0" destOrd="0" presId="urn:microsoft.com/office/officeart/2008/layout/VerticalCurvedList"/>
    <dgm:cxn modelId="{3251ABA5-FA6C-492E-B64A-3C54738B5AA5}" srcId="{7F31139D-BBC7-489D-B89A-25872A41C80E}" destId="{E5D1146B-A2A0-4FA8-B368-57EC5033299D}" srcOrd="2" destOrd="0" parTransId="{0E629DFD-032C-47DD-933A-BC790AF19674}" sibTransId="{0B10F4A1-20CF-4832-9ACE-8F6E5F5CC7BC}"/>
    <dgm:cxn modelId="{C457B31E-F408-41A9-A6D9-CE15AE2525E9}" type="presOf" srcId="{9E307492-16EC-41C9-A4BE-16E94A61940A}" destId="{1B1209B4-D70A-47DB-B5E8-0EF2842B7120}" srcOrd="0" destOrd="0" presId="urn:microsoft.com/office/officeart/2008/layout/VerticalCurvedList"/>
    <dgm:cxn modelId="{5B1FD9C6-12E5-45AA-A265-0F1532F1C36D}" type="presOf" srcId="{45616251-B99B-46AA-B63A-7253AAAD81C3}" destId="{8B1AE3A6-2DD8-4BB8-9968-5E780FF67911}" srcOrd="0" destOrd="0" presId="urn:microsoft.com/office/officeart/2008/layout/VerticalCurvedList"/>
    <dgm:cxn modelId="{679C1E6B-484E-45FC-A7D9-81DAFDB49F76}" srcId="{7F31139D-BBC7-489D-B89A-25872A41C80E}" destId="{9E307492-16EC-41C9-A4BE-16E94A61940A}" srcOrd="0" destOrd="0" parTransId="{C3AC7EED-1EAD-4FF1-B5BC-83DEDCF70549}" sibTransId="{F9751201-FBCC-4CFA-85F3-1CD0637017B6}"/>
    <dgm:cxn modelId="{B4821513-FBA3-49E0-A530-AF53678E7163}" type="presOf" srcId="{7F31139D-BBC7-489D-B89A-25872A41C80E}" destId="{6B41D4D3-9712-4BAA-80C7-151498DB5D44}" srcOrd="0" destOrd="0" presId="urn:microsoft.com/office/officeart/2008/layout/VerticalCurvedList"/>
    <dgm:cxn modelId="{804A0110-8DC0-4586-BAA8-F0D55E9BE78B}" type="presOf" srcId="{E9B02EBE-0854-4E50-A933-8283C641BDA5}" destId="{AE65EA2A-45F9-4086-9A42-083A76C0D127}" srcOrd="0" destOrd="0" presId="urn:microsoft.com/office/officeart/2008/layout/VerticalCurvedList"/>
    <dgm:cxn modelId="{A7D40FE1-8359-41C4-8F04-57D02009B9AE}" srcId="{7F31139D-BBC7-489D-B89A-25872A41C80E}" destId="{45616251-B99B-46AA-B63A-7253AAAD81C3}" srcOrd="5" destOrd="0" parTransId="{CFBE1D35-D9FD-41E4-A263-DFDB8651E5E4}" sibTransId="{8F9DA987-8BDE-4F48-BF53-0867BF8A340B}"/>
    <dgm:cxn modelId="{9281FF6F-C4FE-45C2-B220-8C748A336090}" srcId="{7F31139D-BBC7-489D-B89A-25872A41C80E}" destId="{6B939768-794D-4F41-BEEA-04E4A9CC6D94}" srcOrd="3" destOrd="0" parTransId="{DA037CD0-C225-4C32-9ECD-3AB3FF306D71}" sibTransId="{96B0AB0E-0E70-406C-9A81-5A0DCFBF224D}"/>
    <dgm:cxn modelId="{04162FDE-5611-44DD-9A4F-C9EE4DA8A78E}" type="presOf" srcId="{F9751201-FBCC-4CFA-85F3-1CD0637017B6}" destId="{12366B25-2614-4D3C-B26C-B79B8DEA7626}" srcOrd="0" destOrd="0" presId="urn:microsoft.com/office/officeart/2008/layout/VerticalCurvedList"/>
    <dgm:cxn modelId="{B46D452F-805E-40AE-BBDD-D96869D43EB2}" srcId="{7F31139D-BBC7-489D-B89A-25872A41C80E}" destId="{E9B02EBE-0854-4E50-A933-8283C641BDA5}" srcOrd="4" destOrd="0" parTransId="{3C911667-A8C2-4272-ACFB-E4B5A72F3447}" sibTransId="{DD928F59-CB9B-42C4-B024-9BDA051EA862}"/>
    <dgm:cxn modelId="{F6F53C4A-CF48-42AD-905A-6872420C16E2}" type="presOf" srcId="{BDA6528A-4738-4FB9-A395-71F12CEF0DB1}" destId="{4C1F9086-C3FE-47F1-9951-94F297F06A10}" srcOrd="0" destOrd="0" presId="urn:microsoft.com/office/officeart/2008/layout/VerticalCurvedList"/>
    <dgm:cxn modelId="{0BD5D548-8476-4B45-B676-9429E3F9656D}" type="presParOf" srcId="{6B41D4D3-9712-4BAA-80C7-151498DB5D44}" destId="{33958E84-743C-4186-A505-51FAC8FC94F7}" srcOrd="0" destOrd="0" presId="urn:microsoft.com/office/officeart/2008/layout/VerticalCurvedList"/>
    <dgm:cxn modelId="{B3480A22-4B2E-477B-B37F-8B059B349AB3}" type="presParOf" srcId="{33958E84-743C-4186-A505-51FAC8FC94F7}" destId="{3E1E3E75-DDED-4B0F-87CA-1491F0028CB4}" srcOrd="0" destOrd="0" presId="urn:microsoft.com/office/officeart/2008/layout/VerticalCurvedList"/>
    <dgm:cxn modelId="{A06CE089-A9FB-44F7-ADCC-DCF1E0D8B97C}" type="presParOf" srcId="{3E1E3E75-DDED-4B0F-87CA-1491F0028CB4}" destId="{A62268C3-0CAA-4CE3-B70F-C4A7CC58E01E}" srcOrd="0" destOrd="0" presId="urn:microsoft.com/office/officeart/2008/layout/VerticalCurvedList"/>
    <dgm:cxn modelId="{F7415429-6C68-429B-B789-C81EF018E188}" type="presParOf" srcId="{3E1E3E75-DDED-4B0F-87CA-1491F0028CB4}" destId="{12366B25-2614-4D3C-B26C-B79B8DEA7626}" srcOrd="1" destOrd="0" presId="urn:microsoft.com/office/officeart/2008/layout/VerticalCurvedList"/>
    <dgm:cxn modelId="{3F351E55-D8C9-43A9-82EC-A8D1E48B5125}" type="presParOf" srcId="{3E1E3E75-DDED-4B0F-87CA-1491F0028CB4}" destId="{30A8DA8E-B528-4F12-9746-F9777D95E928}" srcOrd="2" destOrd="0" presId="urn:microsoft.com/office/officeart/2008/layout/VerticalCurvedList"/>
    <dgm:cxn modelId="{AA5FA0B3-89B5-4BA6-9108-FAF0E0E74050}" type="presParOf" srcId="{3E1E3E75-DDED-4B0F-87CA-1491F0028CB4}" destId="{AF0F80B6-DF09-4933-810B-E7453C37B071}" srcOrd="3" destOrd="0" presId="urn:microsoft.com/office/officeart/2008/layout/VerticalCurvedList"/>
    <dgm:cxn modelId="{2CF4EB91-48C7-48CC-B34C-C8DA1B0BA31A}" type="presParOf" srcId="{33958E84-743C-4186-A505-51FAC8FC94F7}" destId="{1B1209B4-D70A-47DB-B5E8-0EF2842B7120}" srcOrd="1" destOrd="0" presId="urn:microsoft.com/office/officeart/2008/layout/VerticalCurvedList"/>
    <dgm:cxn modelId="{1D83A5E3-03A8-487C-80EF-92C157E876E2}" type="presParOf" srcId="{33958E84-743C-4186-A505-51FAC8FC94F7}" destId="{81537CC6-4479-4731-951C-88AE6BC4E34C}" srcOrd="2" destOrd="0" presId="urn:microsoft.com/office/officeart/2008/layout/VerticalCurvedList"/>
    <dgm:cxn modelId="{BDA47BD5-F3FA-4050-AD56-BFF39442CF74}" type="presParOf" srcId="{81537CC6-4479-4731-951C-88AE6BC4E34C}" destId="{F7F6BF7F-8D5C-4255-8023-B07BFB3FFC4E}" srcOrd="0" destOrd="0" presId="urn:microsoft.com/office/officeart/2008/layout/VerticalCurvedList"/>
    <dgm:cxn modelId="{61CD64C3-D2E1-4329-8E67-951F675B6C3D}" type="presParOf" srcId="{33958E84-743C-4186-A505-51FAC8FC94F7}" destId="{4C1F9086-C3FE-47F1-9951-94F297F06A10}" srcOrd="3" destOrd="0" presId="urn:microsoft.com/office/officeart/2008/layout/VerticalCurvedList"/>
    <dgm:cxn modelId="{486D7B92-52D0-4449-98C8-ECC1F60BC193}" type="presParOf" srcId="{33958E84-743C-4186-A505-51FAC8FC94F7}" destId="{287C6670-AAC4-4105-9137-64D72126ED62}" srcOrd="4" destOrd="0" presId="urn:microsoft.com/office/officeart/2008/layout/VerticalCurvedList"/>
    <dgm:cxn modelId="{E3CF4A6B-3499-4E6F-AB3B-9CBB92903470}" type="presParOf" srcId="{287C6670-AAC4-4105-9137-64D72126ED62}" destId="{CECCDC2F-ADA7-4B2C-ABD4-76B995DBEEA1}" srcOrd="0" destOrd="0" presId="urn:microsoft.com/office/officeart/2008/layout/VerticalCurvedList"/>
    <dgm:cxn modelId="{3960E99F-515D-44ED-9835-E322568E28D2}" type="presParOf" srcId="{33958E84-743C-4186-A505-51FAC8FC94F7}" destId="{08B499E8-D56D-47AC-8FA8-5696B7AED9E7}" srcOrd="5" destOrd="0" presId="urn:microsoft.com/office/officeart/2008/layout/VerticalCurvedList"/>
    <dgm:cxn modelId="{50B7861F-1E5E-40BE-9517-1B78B97A868B}" type="presParOf" srcId="{33958E84-743C-4186-A505-51FAC8FC94F7}" destId="{546CC3F0-F06D-40D0-939D-802AFE99B706}" srcOrd="6" destOrd="0" presId="urn:microsoft.com/office/officeart/2008/layout/VerticalCurvedList"/>
    <dgm:cxn modelId="{5AF9EB5F-F935-48A8-A1F9-9DC617404089}" type="presParOf" srcId="{546CC3F0-F06D-40D0-939D-802AFE99B706}" destId="{B0658532-23C8-4A95-9786-B1022E5395E0}" srcOrd="0" destOrd="0" presId="urn:microsoft.com/office/officeart/2008/layout/VerticalCurvedList"/>
    <dgm:cxn modelId="{A0868F7C-44F3-44C6-BED4-C9D449C30A16}" type="presParOf" srcId="{33958E84-743C-4186-A505-51FAC8FC94F7}" destId="{3EC31910-5296-4E16-ADD4-52A5BC4C878F}" srcOrd="7" destOrd="0" presId="urn:microsoft.com/office/officeart/2008/layout/VerticalCurvedList"/>
    <dgm:cxn modelId="{1E5FE1CB-ED77-4B88-A85E-E70D0B77EDB0}" type="presParOf" srcId="{33958E84-743C-4186-A505-51FAC8FC94F7}" destId="{0C0035F4-985F-416F-9443-DC119E402FA8}" srcOrd="8" destOrd="0" presId="urn:microsoft.com/office/officeart/2008/layout/VerticalCurvedList"/>
    <dgm:cxn modelId="{3F51BE6B-4522-4BBB-8798-26F0AC4196E1}" type="presParOf" srcId="{0C0035F4-985F-416F-9443-DC119E402FA8}" destId="{045E9905-E14F-4CA1-B03B-02334781C860}" srcOrd="0" destOrd="0" presId="urn:microsoft.com/office/officeart/2008/layout/VerticalCurvedList"/>
    <dgm:cxn modelId="{43832335-0DDC-4795-BD15-490A24B88C65}" type="presParOf" srcId="{33958E84-743C-4186-A505-51FAC8FC94F7}" destId="{AE65EA2A-45F9-4086-9A42-083A76C0D127}" srcOrd="9" destOrd="0" presId="urn:microsoft.com/office/officeart/2008/layout/VerticalCurvedList"/>
    <dgm:cxn modelId="{CE863D54-334A-4EC3-9F9E-8DADD9B4CCD1}" type="presParOf" srcId="{33958E84-743C-4186-A505-51FAC8FC94F7}" destId="{F116171F-5B83-405B-8FFB-C23C532A7268}" srcOrd="10" destOrd="0" presId="urn:microsoft.com/office/officeart/2008/layout/VerticalCurvedList"/>
    <dgm:cxn modelId="{FCDAACD3-E856-435A-A7AE-83762E95F1BF}" type="presParOf" srcId="{F116171F-5B83-405B-8FFB-C23C532A7268}" destId="{CDD16010-AE64-4E08-B6CA-67B851C90B4F}" srcOrd="0" destOrd="0" presId="urn:microsoft.com/office/officeart/2008/layout/VerticalCurvedList"/>
    <dgm:cxn modelId="{D84EDFCB-8B3C-4714-8D9B-A8ACE50C3104}" type="presParOf" srcId="{33958E84-743C-4186-A505-51FAC8FC94F7}" destId="{8B1AE3A6-2DD8-4BB8-9968-5E780FF67911}" srcOrd="11" destOrd="0" presId="urn:microsoft.com/office/officeart/2008/layout/VerticalCurvedList"/>
    <dgm:cxn modelId="{BC44B4EB-1C8B-4E22-9415-5016C33851A5}" type="presParOf" srcId="{33958E84-743C-4186-A505-51FAC8FC94F7}" destId="{8906A417-E49E-4A25-86DA-C703D48718D4}" srcOrd="12" destOrd="0" presId="urn:microsoft.com/office/officeart/2008/layout/VerticalCurvedList"/>
    <dgm:cxn modelId="{1117D9EC-114A-4449-8067-2C46E5623A0C}" type="presParOf" srcId="{8906A417-E49E-4A25-86DA-C703D48718D4}" destId="{354BAD41-44A7-43D5-81E8-DE221D12C14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124D83-AE21-4706-B383-622E05DE36C4}">
      <dsp:nvSpPr>
        <dsp:cNvPr id="0" name=""/>
        <dsp:cNvSpPr/>
      </dsp:nvSpPr>
      <dsp:spPr>
        <a:xfrm>
          <a:off x="4046747" y="1025002"/>
          <a:ext cx="3232527" cy="5463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8381"/>
              </a:lnTo>
              <a:lnTo>
                <a:pt x="3232527" y="408381"/>
              </a:lnTo>
              <a:lnTo>
                <a:pt x="3232527" y="5463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F9B640-EFE0-4656-80AC-EB9854CE489A}">
      <dsp:nvSpPr>
        <dsp:cNvPr id="0" name=""/>
        <dsp:cNvSpPr/>
      </dsp:nvSpPr>
      <dsp:spPr>
        <a:xfrm>
          <a:off x="4046747" y="1025002"/>
          <a:ext cx="1517731" cy="5463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8381"/>
              </a:lnTo>
              <a:lnTo>
                <a:pt x="1517731" y="408381"/>
              </a:lnTo>
              <a:lnTo>
                <a:pt x="1517731" y="5463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D8D183-43D5-4E73-A484-A0597A54605D}">
      <dsp:nvSpPr>
        <dsp:cNvPr id="0" name=""/>
        <dsp:cNvSpPr/>
      </dsp:nvSpPr>
      <dsp:spPr>
        <a:xfrm>
          <a:off x="3928472" y="1025002"/>
          <a:ext cx="91440" cy="546381"/>
        </a:xfrm>
        <a:custGeom>
          <a:avLst/>
          <a:gdLst/>
          <a:ahLst/>
          <a:cxnLst/>
          <a:rect l="0" t="0" r="0" b="0"/>
          <a:pathLst>
            <a:path>
              <a:moveTo>
                <a:pt x="118275" y="0"/>
              </a:moveTo>
              <a:lnTo>
                <a:pt x="118275" y="408381"/>
              </a:lnTo>
              <a:lnTo>
                <a:pt x="45720" y="408381"/>
              </a:lnTo>
              <a:lnTo>
                <a:pt x="45720" y="5463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7EDA38-9AA5-4C86-8DAC-2213B457F518}">
      <dsp:nvSpPr>
        <dsp:cNvPr id="0" name=""/>
        <dsp:cNvSpPr/>
      </dsp:nvSpPr>
      <dsp:spPr>
        <a:xfrm>
          <a:off x="2317652" y="1025002"/>
          <a:ext cx="1729095" cy="546381"/>
        </a:xfrm>
        <a:custGeom>
          <a:avLst/>
          <a:gdLst/>
          <a:ahLst/>
          <a:cxnLst/>
          <a:rect l="0" t="0" r="0" b="0"/>
          <a:pathLst>
            <a:path>
              <a:moveTo>
                <a:pt x="1729095" y="0"/>
              </a:moveTo>
              <a:lnTo>
                <a:pt x="1729095" y="408381"/>
              </a:lnTo>
              <a:lnTo>
                <a:pt x="0" y="408381"/>
              </a:lnTo>
              <a:lnTo>
                <a:pt x="0" y="5463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B44AC7-76B8-4736-B9E1-E3AA6CFBE953}">
      <dsp:nvSpPr>
        <dsp:cNvPr id="0" name=""/>
        <dsp:cNvSpPr/>
      </dsp:nvSpPr>
      <dsp:spPr>
        <a:xfrm>
          <a:off x="661112" y="1025002"/>
          <a:ext cx="3385635" cy="546381"/>
        </a:xfrm>
        <a:custGeom>
          <a:avLst/>
          <a:gdLst/>
          <a:ahLst/>
          <a:cxnLst/>
          <a:rect l="0" t="0" r="0" b="0"/>
          <a:pathLst>
            <a:path>
              <a:moveTo>
                <a:pt x="3385635" y="0"/>
              </a:moveTo>
              <a:lnTo>
                <a:pt x="3385635" y="408381"/>
              </a:lnTo>
              <a:lnTo>
                <a:pt x="0" y="408381"/>
              </a:lnTo>
              <a:lnTo>
                <a:pt x="0" y="5463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302B4E-4F10-489B-A288-FA1C3F8596D8}">
      <dsp:nvSpPr>
        <dsp:cNvPr id="0" name=""/>
        <dsp:cNvSpPr/>
      </dsp:nvSpPr>
      <dsp:spPr>
        <a:xfrm>
          <a:off x="2685744" y="30810"/>
          <a:ext cx="2722005" cy="994192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29D752-6E1B-4A6F-9E29-8426CF73613F}">
      <dsp:nvSpPr>
        <dsp:cNvPr id="0" name=""/>
        <dsp:cNvSpPr/>
      </dsp:nvSpPr>
      <dsp:spPr>
        <a:xfrm>
          <a:off x="2685744" y="30810"/>
          <a:ext cx="2722005" cy="994192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9A8D97-B66D-4944-ACFA-194AC9E7E81F}">
      <dsp:nvSpPr>
        <dsp:cNvPr id="0" name=""/>
        <dsp:cNvSpPr/>
      </dsp:nvSpPr>
      <dsp:spPr>
        <a:xfrm>
          <a:off x="1324741" y="209765"/>
          <a:ext cx="5444011" cy="63628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1">
                  <a:lumMod val="75000"/>
                </a:schemeClr>
              </a:solidFill>
            </a:rPr>
            <a:t>для выполнения нового порядка, нормы закона № 476-ФЗ вступают в силу поэтапно:</a:t>
          </a:r>
          <a:endParaRPr lang="ru-RU" sz="1600" kern="1200" dirty="0"/>
        </a:p>
      </dsp:txBody>
      <dsp:txXfrm>
        <a:off x="1324741" y="209765"/>
        <a:ext cx="5444011" cy="636282"/>
      </dsp:txXfrm>
    </dsp:sp>
    <dsp:sp modelId="{35841714-FB28-4DD0-B9B1-ABC1FF3975E2}">
      <dsp:nvSpPr>
        <dsp:cNvPr id="0" name=""/>
        <dsp:cNvSpPr/>
      </dsp:nvSpPr>
      <dsp:spPr>
        <a:xfrm>
          <a:off x="332540" y="1571384"/>
          <a:ext cx="657143" cy="657143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A393A6-DD20-4701-B60E-3C27459229BB}">
      <dsp:nvSpPr>
        <dsp:cNvPr id="0" name=""/>
        <dsp:cNvSpPr/>
      </dsp:nvSpPr>
      <dsp:spPr>
        <a:xfrm>
          <a:off x="332540" y="1571384"/>
          <a:ext cx="657143" cy="657143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A2C340-DD0E-42FB-AF0E-3C2040041467}">
      <dsp:nvSpPr>
        <dsp:cNvPr id="0" name=""/>
        <dsp:cNvSpPr/>
      </dsp:nvSpPr>
      <dsp:spPr>
        <a:xfrm>
          <a:off x="3968" y="1689670"/>
          <a:ext cx="1314286" cy="42057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I ЭТАП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с 1 июля 2020 г.</a:t>
          </a:r>
          <a:endParaRPr lang="ru-RU" sz="1200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3968" y="1689670"/>
        <a:ext cx="1314286" cy="420571"/>
      </dsp:txXfrm>
    </dsp:sp>
    <dsp:sp modelId="{26632ACB-2979-457E-8849-ECA8E13B371C}">
      <dsp:nvSpPr>
        <dsp:cNvPr id="0" name=""/>
        <dsp:cNvSpPr/>
      </dsp:nvSpPr>
      <dsp:spPr>
        <a:xfrm>
          <a:off x="1955953" y="1571384"/>
          <a:ext cx="723396" cy="657143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F200B5-437C-4860-BF2A-89FC02F22B04}">
      <dsp:nvSpPr>
        <dsp:cNvPr id="0" name=""/>
        <dsp:cNvSpPr/>
      </dsp:nvSpPr>
      <dsp:spPr>
        <a:xfrm>
          <a:off x="1955953" y="1571384"/>
          <a:ext cx="723396" cy="657143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2DE309-A57D-4B03-8F80-AC3D7000BEEC}">
      <dsp:nvSpPr>
        <dsp:cNvPr id="0" name=""/>
        <dsp:cNvSpPr/>
      </dsp:nvSpPr>
      <dsp:spPr>
        <a:xfrm>
          <a:off x="1594255" y="1689670"/>
          <a:ext cx="1446793" cy="42057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II ЭТАП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с 1 января 2021 г.</a:t>
          </a:r>
          <a:endParaRPr lang="ru-RU" sz="1200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1594255" y="1689670"/>
        <a:ext cx="1446793" cy="420571"/>
      </dsp:txXfrm>
    </dsp:sp>
    <dsp:sp modelId="{4A2418A5-4CE4-42CA-AD87-56B4765BFE9B}">
      <dsp:nvSpPr>
        <dsp:cNvPr id="0" name=""/>
        <dsp:cNvSpPr/>
      </dsp:nvSpPr>
      <dsp:spPr>
        <a:xfrm>
          <a:off x="3645620" y="1571384"/>
          <a:ext cx="657143" cy="657143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01DAF2-6EDB-4E2C-9876-58ECCD034FC0}">
      <dsp:nvSpPr>
        <dsp:cNvPr id="0" name=""/>
        <dsp:cNvSpPr/>
      </dsp:nvSpPr>
      <dsp:spPr>
        <a:xfrm>
          <a:off x="3645620" y="1571384"/>
          <a:ext cx="657143" cy="657143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445305-18DE-4B84-B7DA-735139CFBCB3}">
      <dsp:nvSpPr>
        <dsp:cNvPr id="0" name=""/>
        <dsp:cNvSpPr/>
      </dsp:nvSpPr>
      <dsp:spPr>
        <a:xfrm>
          <a:off x="3317048" y="1689670"/>
          <a:ext cx="1314286" cy="42057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300" b="1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III ЭТАП </a:t>
          </a:r>
        </a:p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3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с 1 апреля 2021 г.</a:t>
          </a:r>
          <a:endParaRPr lang="ru-RU" sz="1300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3317048" y="1689670"/>
        <a:ext cx="1314286" cy="420571"/>
      </dsp:txXfrm>
    </dsp:sp>
    <dsp:sp modelId="{0AC9AFBF-4383-43C7-81D4-E64C04960BFC}">
      <dsp:nvSpPr>
        <dsp:cNvPr id="0" name=""/>
        <dsp:cNvSpPr/>
      </dsp:nvSpPr>
      <dsp:spPr>
        <a:xfrm>
          <a:off x="5235907" y="1571384"/>
          <a:ext cx="657143" cy="657143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C2CC0E-41A1-4B29-A75B-4B316A66070A}">
      <dsp:nvSpPr>
        <dsp:cNvPr id="0" name=""/>
        <dsp:cNvSpPr/>
      </dsp:nvSpPr>
      <dsp:spPr>
        <a:xfrm>
          <a:off x="5235907" y="1571384"/>
          <a:ext cx="657143" cy="657143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6DFA11-737B-417A-AE53-EB8BC19EB381}">
      <dsp:nvSpPr>
        <dsp:cNvPr id="0" name=""/>
        <dsp:cNvSpPr/>
      </dsp:nvSpPr>
      <dsp:spPr>
        <a:xfrm>
          <a:off x="4907335" y="1689670"/>
          <a:ext cx="1314286" cy="42057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300" b="1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IV ЭТАП </a:t>
          </a:r>
        </a:p>
        <a:p>
          <a:pPr lvl="0" algn="ctr" defTabSz="57785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300" kern="1200" dirty="0" smtClean="0">
              <a:solidFill>
                <a:schemeClr val="tx1">
                  <a:lumMod val="65000"/>
                  <a:lumOff val="35000"/>
                </a:schemeClr>
              </a:solidFill>
            </a:rPr>
            <a:t>с 1 июля 2021 г.</a:t>
          </a:r>
          <a:endParaRPr lang="ru-RU" sz="1300" kern="1200" dirty="0">
            <a:solidFill>
              <a:schemeClr val="tx1">
                <a:lumMod val="65000"/>
                <a:lumOff val="35000"/>
              </a:schemeClr>
            </a:solidFill>
          </a:endParaRPr>
        </a:p>
      </dsp:txBody>
      <dsp:txXfrm>
        <a:off x="4907335" y="1689670"/>
        <a:ext cx="1314286" cy="420571"/>
      </dsp:txXfrm>
    </dsp:sp>
    <dsp:sp modelId="{0451F60E-2A8B-45C0-B811-EE22654F0CBA}">
      <dsp:nvSpPr>
        <dsp:cNvPr id="0" name=""/>
        <dsp:cNvSpPr/>
      </dsp:nvSpPr>
      <dsp:spPr>
        <a:xfrm>
          <a:off x="6888448" y="1571384"/>
          <a:ext cx="781652" cy="657143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88EA14-1006-4DD5-A27C-E9F08FA2F278}">
      <dsp:nvSpPr>
        <dsp:cNvPr id="0" name=""/>
        <dsp:cNvSpPr/>
      </dsp:nvSpPr>
      <dsp:spPr>
        <a:xfrm>
          <a:off x="6888448" y="1571384"/>
          <a:ext cx="781652" cy="657143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7DE13B-1C74-4EBB-9D8A-2150A351D89D}">
      <dsp:nvSpPr>
        <dsp:cNvPr id="0" name=""/>
        <dsp:cNvSpPr/>
      </dsp:nvSpPr>
      <dsp:spPr>
        <a:xfrm>
          <a:off x="6497622" y="1689670"/>
          <a:ext cx="1563304" cy="420571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>
              <a:solidFill>
                <a:schemeClr val="accent6">
                  <a:lumMod val="75000"/>
                </a:schemeClr>
              </a:solidFill>
            </a:rPr>
            <a:t>V ЭТАП 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400" b="1" kern="1200" dirty="0" smtClean="0">
              <a:solidFill>
                <a:schemeClr val="accent6">
                  <a:lumMod val="75000"/>
                </a:schemeClr>
              </a:solidFill>
            </a:rPr>
            <a:t>с 1 января 2022 г.</a:t>
          </a:r>
          <a:endParaRPr lang="ru-RU" sz="1400" b="1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6497622" y="1689670"/>
        <a:ext cx="1563304" cy="4205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8EBCBF-5867-474B-B903-A6C6EC95AC89}">
      <dsp:nvSpPr>
        <dsp:cNvPr id="0" name=""/>
        <dsp:cNvSpPr/>
      </dsp:nvSpPr>
      <dsp:spPr>
        <a:xfrm>
          <a:off x="3852428" y="1475943"/>
          <a:ext cx="2725621" cy="4730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520"/>
              </a:lnTo>
              <a:lnTo>
                <a:pt x="2725621" y="236520"/>
              </a:lnTo>
              <a:lnTo>
                <a:pt x="2725621" y="473041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AEB952-22DF-4FD9-8FE6-0F7E297C8868}">
      <dsp:nvSpPr>
        <dsp:cNvPr id="0" name=""/>
        <dsp:cNvSpPr/>
      </dsp:nvSpPr>
      <dsp:spPr>
        <a:xfrm>
          <a:off x="3806708" y="1475943"/>
          <a:ext cx="91440" cy="4730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3041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6C64DD-AC7E-46BE-9147-33A6B0767524}">
      <dsp:nvSpPr>
        <dsp:cNvPr id="0" name=""/>
        <dsp:cNvSpPr/>
      </dsp:nvSpPr>
      <dsp:spPr>
        <a:xfrm>
          <a:off x="1126806" y="1475943"/>
          <a:ext cx="2725621" cy="473041"/>
        </a:xfrm>
        <a:custGeom>
          <a:avLst/>
          <a:gdLst/>
          <a:ahLst/>
          <a:cxnLst/>
          <a:rect l="0" t="0" r="0" b="0"/>
          <a:pathLst>
            <a:path>
              <a:moveTo>
                <a:pt x="2725621" y="0"/>
              </a:moveTo>
              <a:lnTo>
                <a:pt x="2725621" y="236520"/>
              </a:lnTo>
              <a:lnTo>
                <a:pt x="0" y="236520"/>
              </a:lnTo>
              <a:lnTo>
                <a:pt x="0" y="473041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BF3CB9-AA8C-4D4E-AF14-3B52E08DC522}">
      <dsp:nvSpPr>
        <dsp:cNvPr id="0" name=""/>
        <dsp:cNvSpPr/>
      </dsp:nvSpPr>
      <dsp:spPr>
        <a:xfrm>
          <a:off x="1008107" y="144016"/>
          <a:ext cx="5688641" cy="1331927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/>
            <a:t>с 1 января 2022 года 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/>
            <a:t>Удостоверяющий центр ФНС России выдает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/>
            <a:t>квалифицированные сертификаты ключа электронной подписи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/>
            <a:t>в рамках оказания бесплатной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/>
            <a:t>государственной услуги ТОЛЬКО</a:t>
          </a:r>
        </a:p>
      </dsp:txBody>
      <dsp:txXfrm>
        <a:off x="1008107" y="144016"/>
        <a:ext cx="5688641" cy="1331927"/>
      </dsp:txXfrm>
    </dsp:sp>
    <dsp:sp modelId="{C5C07F8D-0AC1-4399-B537-E7D4C4D65C14}">
      <dsp:nvSpPr>
        <dsp:cNvPr id="0" name=""/>
        <dsp:cNvSpPr/>
      </dsp:nvSpPr>
      <dsp:spPr>
        <a:xfrm>
          <a:off x="517" y="1948985"/>
          <a:ext cx="2252579" cy="112628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лицам, которые имеют право действовать без доверенности от имени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ЮРИДИЧЕСКОГО  ЛИЦА (ЮЛ)</a:t>
          </a:r>
          <a:endParaRPr lang="ru-RU" sz="1400" kern="1200" dirty="0"/>
        </a:p>
      </dsp:txBody>
      <dsp:txXfrm>
        <a:off x="517" y="1948985"/>
        <a:ext cx="2252579" cy="1126289"/>
      </dsp:txXfrm>
    </dsp:sp>
    <dsp:sp modelId="{BB14C744-25DA-43BA-BDF8-020011722E24}">
      <dsp:nvSpPr>
        <dsp:cNvPr id="0" name=""/>
        <dsp:cNvSpPr/>
      </dsp:nvSpPr>
      <dsp:spPr>
        <a:xfrm>
          <a:off x="2726138" y="1948985"/>
          <a:ext cx="2252579" cy="112628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ИНДИВИДУАЛЬНЫМ ПРЕДПРИНИМАТЕЛЯМ (ИП)</a:t>
          </a:r>
          <a:endParaRPr lang="ru-RU" sz="1400" kern="1200" dirty="0"/>
        </a:p>
      </dsp:txBody>
      <dsp:txXfrm>
        <a:off x="2726138" y="1948985"/>
        <a:ext cx="2252579" cy="1126289"/>
      </dsp:txXfrm>
    </dsp:sp>
    <dsp:sp modelId="{18B40E80-921E-4DC1-8F22-B272383BC639}">
      <dsp:nvSpPr>
        <dsp:cNvPr id="0" name=""/>
        <dsp:cNvSpPr/>
      </dsp:nvSpPr>
      <dsp:spPr>
        <a:xfrm>
          <a:off x="5451759" y="1948985"/>
          <a:ext cx="2252579" cy="112628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НОТАРИУСАМ</a:t>
          </a:r>
          <a:endParaRPr lang="ru-RU" sz="1400" kern="1200" dirty="0"/>
        </a:p>
      </dsp:txBody>
      <dsp:txXfrm>
        <a:off x="5451759" y="1948985"/>
        <a:ext cx="2252579" cy="11262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1B3865-786C-4AC8-94ED-A19F951593FC}">
      <dsp:nvSpPr>
        <dsp:cNvPr id="0" name=""/>
        <dsp:cNvSpPr/>
      </dsp:nvSpPr>
      <dsp:spPr>
        <a:xfrm>
          <a:off x="0" y="1125"/>
          <a:ext cx="7920879" cy="0"/>
        </a:xfrm>
        <a:prstGeom prst="lin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E57A4A-AAE8-418A-BA7D-09E685E5DD16}">
      <dsp:nvSpPr>
        <dsp:cNvPr id="0" name=""/>
        <dsp:cNvSpPr/>
      </dsp:nvSpPr>
      <dsp:spPr>
        <a:xfrm>
          <a:off x="0" y="1125"/>
          <a:ext cx="7920879" cy="767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Получение квалифицированного сертификата электронной подписи по значимости важнее получения паспорта! </a:t>
          </a:r>
          <a:endParaRPr lang="ru-RU" sz="16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0" y="1125"/>
        <a:ext cx="7920879" cy="767334"/>
      </dsp:txXfrm>
    </dsp:sp>
    <dsp:sp modelId="{6634F302-80E5-482B-8525-EAB5BA2FADAF}">
      <dsp:nvSpPr>
        <dsp:cNvPr id="0" name=""/>
        <dsp:cNvSpPr/>
      </dsp:nvSpPr>
      <dsp:spPr>
        <a:xfrm>
          <a:off x="0" y="768460"/>
          <a:ext cx="7920879" cy="0"/>
        </a:xfrm>
        <a:prstGeom prst="line">
          <a:avLst/>
        </a:prstGeom>
        <a:solidFill>
          <a:schemeClr val="accent2">
            <a:shade val="80000"/>
            <a:hueOff val="-17936"/>
            <a:satOff val="-2012"/>
            <a:lumOff val="12840"/>
            <a:alphaOff val="0"/>
          </a:schemeClr>
        </a:solidFill>
        <a:ln w="25400" cap="flat" cmpd="sng" algn="ctr">
          <a:solidFill>
            <a:schemeClr val="accent2">
              <a:shade val="80000"/>
              <a:hueOff val="-17936"/>
              <a:satOff val="-2012"/>
              <a:lumOff val="128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EDC2F7-C0C5-41FB-9CA2-49AFE077A30F}">
      <dsp:nvSpPr>
        <dsp:cNvPr id="0" name=""/>
        <dsp:cNvSpPr/>
      </dsp:nvSpPr>
      <dsp:spPr>
        <a:xfrm>
          <a:off x="0" y="768460"/>
          <a:ext cx="7920879" cy="767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При использовании паспорта для совершения юридически значимых действий, проводится идентификация лица заявителя с фотографией в паспорте. </a:t>
          </a:r>
          <a:endParaRPr lang="ru-RU" sz="16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0" y="768460"/>
        <a:ext cx="7920879" cy="767334"/>
      </dsp:txXfrm>
    </dsp:sp>
    <dsp:sp modelId="{FC6B8F99-9C64-4A90-A763-E2A4ADE4CDA4}">
      <dsp:nvSpPr>
        <dsp:cNvPr id="0" name=""/>
        <dsp:cNvSpPr/>
      </dsp:nvSpPr>
      <dsp:spPr>
        <a:xfrm>
          <a:off x="0" y="1535794"/>
          <a:ext cx="7920879" cy="0"/>
        </a:xfrm>
        <a:prstGeom prst="line">
          <a:avLst/>
        </a:prstGeom>
        <a:solidFill>
          <a:schemeClr val="accent2">
            <a:shade val="80000"/>
            <a:hueOff val="-35872"/>
            <a:satOff val="-4024"/>
            <a:lumOff val="25680"/>
            <a:alphaOff val="0"/>
          </a:schemeClr>
        </a:solidFill>
        <a:ln w="25400" cap="flat" cmpd="sng" algn="ctr">
          <a:solidFill>
            <a:schemeClr val="accent2">
              <a:shade val="80000"/>
              <a:hueOff val="-35872"/>
              <a:satOff val="-4024"/>
              <a:lumOff val="256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F0B8C5-21D9-47BB-B420-296FC1E3AB7E}">
      <dsp:nvSpPr>
        <dsp:cNvPr id="0" name=""/>
        <dsp:cNvSpPr/>
      </dsp:nvSpPr>
      <dsp:spPr>
        <a:xfrm>
          <a:off x="0" y="1535794"/>
          <a:ext cx="7920879" cy="767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>
              <a:solidFill>
                <a:schemeClr val="tx1">
                  <a:lumMod val="75000"/>
                  <a:lumOff val="25000"/>
                </a:schemeClr>
              </a:solidFill>
            </a:rPr>
            <a:t>Электронная подпись (авторство электронного документа) обычно проверяется дистанционно, то есть предполагается, что никто кроме владельца ключа не может поставить его электронную подпись на электронный документ. </a:t>
          </a:r>
          <a:endParaRPr lang="ru-RU" sz="1600" kern="1200" dirty="0">
            <a:solidFill>
              <a:schemeClr val="tx1">
                <a:lumMod val="75000"/>
                <a:lumOff val="25000"/>
              </a:schemeClr>
            </a:solidFill>
          </a:endParaRPr>
        </a:p>
      </dsp:txBody>
      <dsp:txXfrm>
        <a:off x="0" y="1535794"/>
        <a:ext cx="7920879" cy="7673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366B25-2614-4D3C-B26C-B79B8DEA7626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1209B4-D70A-47DB-B5E8-0EF2842B7120}">
      <dsp:nvSpPr>
        <dsp:cNvPr id="0" name=""/>
        <dsp:cNvSpPr/>
      </dsp:nvSpPr>
      <dsp:spPr>
        <a:xfrm>
          <a:off x="328048" y="214010"/>
          <a:ext cx="7321620" cy="427857"/>
        </a:xfrm>
        <a:prstGeom prst="rect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9612" tIns="40640" rIns="40640" bIns="406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/>
            <a:t>На ваше имя могут оформить </a:t>
          </a:r>
          <a:r>
            <a:rPr lang="ru-RU" sz="1600" kern="1200" dirty="0" err="1" smtClean="0"/>
            <a:t>микрокредиты</a:t>
          </a:r>
          <a:r>
            <a:rPr lang="ru-RU" sz="1600" kern="1200" dirty="0" smtClean="0"/>
            <a:t>;</a:t>
          </a:r>
          <a:endParaRPr lang="ru-RU" sz="1600" kern="1200" dirty="0"/>
        </a:p>
      </dsp:txBody>
      <dsp:txXfrm>
        <a:off x="328048" y="214010"/>
        <a:ext cx="7321620" cy="427857"/>
      </dsp:txXfrm>
    </dsp:sp>
    <dsp:sp modelId="{F7F6BF7F-8D5C-4255-8023-B07BFB3FFC4E}">
      <dsp:nvSpPr>
        <dsp:cNvPr id="0" name=""/>
        <dsp:cNvSpPr/>
      </dsp:nvSpPr>
      <dsp:spPr>
        <a:xfrm>
          <a:off x="60637" y="160528"/>
          <a:ext cx="534822" cy="5348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1F9086-C3FE-47F1-9951-94F297F06A10}">
      <dsp:nvSpPr>
        <dsp:cNvPr id="0" name=""/>
        <dsp:cNvSpPr/>
      </dsp:nvSpPr>
      <dsp:spPr>
        <a:xfrm>
          <a:off x="679991" y="855715"/>
          <a:ext cx="6969678" cy="427857"/>
        </a:xfrm>
        <a:prstGeom prst="rect">
          <a:avLst/>
        </a:prstGeom>
        <a:solidFill>
          <a:schemeClr val="bg1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9612" tIns="40640" rIns="40640" bIns="406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/>
            <a:t>Ваш автомобиль могут продать без вашего ведома;</a:t>
          </a:r>
          <a:endParaRPr lang="ru-RU" sz="1600" kern="1200" dirty="0"/>
        </a:p>
      </dsp:txBody>
      <dsp:txXfrm>
        <a:off x="679991" y="855715"/>
        <a:ext cx="6969678" cy="427857"/>
      </dsp:txXfrm>
    </dsp:sp>
    <dsp:sp modelId="{CECCDC2F-ADA7-4B2C-ABD4-76B995DBEEA1}">
      <dsp:nvSpPr>
        <dsp:cNvPr id="0" name=""/>
        <dsp:cNvSpPr/>
      </dsp:nvSpPr>
      <dsp:spPr>
        <a:xfrm>
          <a:off x="412579" y="802233"/>
          <a:ext cx="534822" cy="5348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B499E8-D56D-47AC-8FA8-5696B7AED9E7}">
      <dsp:nvSpPr>
        <dsp:cNvPr id="0" name=""/>
        <dsp:cNvSpPr/>
      </dsp:nvSpPr>
      <dsp:spPr>
        <a:xfrm>
          <a:off x="840925" y="1497421"/>
          <a:ext cx="6808744" cy="427857"/>
        </a:xfrm>
        <a:prstGeom prst="rect">
          <a:avLst/>
        </a:prstGeom>
        <a:solidFill>
          <a:schemeClr val="accent4">
            <a:hueOff val="-1785908"/>
            <a:satOff val="10760"/>
            <a:lumOff val="86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9612" tIns="40640" rIns="40640" bIns="4064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/>
            <a:t>Вас могут сделать номинальным руководителем фирмы-однодневки;</a:t>
          </a:r>
          <a:endParaRPr lang="ru-RU" sz="1600" kern="1200" dirty="0"/>
        </a:p>
      </dsp:txBody>
      <dsp:txXfrm>
        <a:off x="840925" y="1497421"/>
        <a:ext cx="6808744" cy="427857"/>
      </dsp:txXfrm>
    </dsp:sp>
    <dsp:sp modelId="{B0658532-23C8-4A95-9786-B1022E5395E0}">
      <dsp:nvSpPr>
        <dsp:cNvPr id="0" name=""/>
        <dsp:cNvSpPr/>
      </dsp:nvSpPr>
      <dsp:spPr>
        <a:xfrm>
          <a:off x="573514" y="1443939"/>
          <a:ext cx="534822" cy="5348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1785908"/>
              <a:satOff val="10760"/>
              <a:lumOff val="86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C31910-5296-4E16-ADD4-52A5BC4C878F}">
      <dsp:nvSpPr>
        <dsp:cNvPr id="0" name=""/>
        <dsp:cNvSpPr/>
      </dsp:nvSpPr>
      <dsp:spPr>
        <a:xfrm>
          <a:off x="840925" y="2113010"/>
          <a:ext cx="6808744" cy="479277"/>
        </a:xfrm>
        <a:prstGeom prst="rect">
          <a:avLst/>
        </a:prstGeom>
        <a:solidFill>
          <a:schemeClr val="accent4">
            <a:hueOff val="-2678862"/>
            <a:satOff val="16139"/>
            <a:lumOff val="129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9612" tIns="40640" rIns="40640" bIns="40640" numCol="1" spcCol="1270" anchor="ctr" anchorCtr="0">
          <a:noAutofit/>
        </a:bodyPr>
        <a:lstStyle/>
        <a:p>
          <a:pPr marL="0" marR="0" lvl="0" indent="0" algn="l" defTabSz="18669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/>
            <a:t>Организацию, могут переоформить на другое лицо, вывести деньги компании на другой счет, незаконно возместить НДС;</a:t>
          </a:r>
          <a:endParaRPr lang="ru-RU" sz="1600" kern="1200" dirty="0"/>
        </a:p>
      </dsp:txBody>
      <dsp:txXfrm>
        <a:off x="840925" y="2113010"/>
        <a:ext cx="6808744" cy="479277"/>
      </dsp:txXfrm>
    </dsp:sp>
    <dsp:sp modelId="{045E9905-E14F-4CA1-B03B-02334781C860}">
      <dsp:nvSpPr>
        <dsp:cNvPr id="0" name=""/>
        <dsp:cNvSpPr/>
      </dsp:nvSpPr>
      <dsp:spPr>
        <a:xfrm>
          <a:off x="573514" y="2085238"/>
          <a:ext cx="534822" cy="5348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678862"/>
              <a:satOff val="16139"/>
              <a:lumOff val="1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65EA2A-45F9-4086-9A42-083A76C0D127}">
      <dsp:nvSpPr>
        <dsp:cNvPr id="0" name=""/>
        <dsp:cNvSpPr/>
      </dsp:nvSpPr>
      <dsp:spPr>
        <a:xfrm>
          <a:off x="679991" y="2780426"/>
          <a:ext cx="6969678" cy="427857"/>
        </a:xfrm>
        <a:prstGeom prst="rect">
          <a:avLst/>
        </a:prstGeom>
        <a:solidFill>
          <a:schemeClr val="accent4">
            <a:hueOff val="-3571816"/>
            <a:satOff val="21519"/>
            <a:lumOff val="1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9612" tIns="40640" rIns="40640" bIns="40640" numCol="1" spcCol="1270" anchor="ctr" anchorCtr="0">
          <a:noAutofit/>
        </a:bodyPr>
        <a:lstStyle/>
        <a:p>
          <a:pPr marL="0" marR="0" lvl="0" indent="0" algn="l" defTabSz="18669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/>
            <a:t>Вместо вас могут подписать любые документы;</a:t>
          </a:r>
          <a:endParaRPr lang="ru-RU" sz="1600" kern="1200" dirty="0"/>
        </a:p>
      </dsp:txBody>
      <dsp:txXfrm>
        <a:off x="679991" y="2780426"/>
        <a:ext cx="6969678" cy="427857"/>
      </dsp:txXfrm>
    </dsp:sp>
    <dsp:sp modelId="{CDD16010-AE64-4E08-B6CA-67B851C90B4F}">
      <dsp:nvSpPr>
        <dsp:cNvPr id="0" name=""/>
        <dsp:cNvSpPr/>
      </dsp:nvSpPr>
      <dsp:spPr>
        <a:xfrm>
          <a:off x="412579" y="2726944"/>
          <a:ext cx="534822" cy="5348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3571816"/>
              <a:satOff val="21519"/>
              <a:lumOff val="17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1AE3A6-2DD8-4BB8-9968-5E780FF67911}">
      <dsp:nvSpPr>
        <dsp:cNvPr id="0" name=""/>
        <dsp:cNvSpPr/>
      </dsp:nvSpPr>
      <dsp:spPr>
        <a:xfrm>
          <a:off x="328048" y="3358021"/>
          <a:ext cx="7321620" cy="556078"/>
        </a:xfrm>
        <a:prstGeom prst="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9612" tIns="40640" rIns="40640" bIns="40640" numCol="1" spcCol="1270" anchor="ctr" anchorCtr="0">
          <a:noAutofit/>
        </a:bodyPr>
        <a:lstStyle/>
        <a:p>
          <a:pPr marL="0" marR="0" lvl="0" indent="0" algn="l" defTabSz="18669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/>
            <a:t>Вас могут привлечь к ответственности за нарушение законодательства Российской Федерации в области электронной подписи.</a:t>
          </a:r>
          <a:endParaRPr lang="ru-RU" sz="1600" kern="1200" dirty="0"/>
        </a:p>
      </dsp:txBody>
      <dsp:txXfrm>
        <a:off x="328048" y="3358021"/>
        <a:ext cx="7321620" cy="556078"/>
      </dsp:txXfrm>
    </dsp:sp>
    <dsp:sp modelId="{354BAD41-44A7-43D5-81E8-DE221D12C142}">
      <dsp:nvSpPr>
        <dsp:cNvPr id="0" name=""/>
        <dsp:cNvSpPr/>
      </dsp:nvSpPr>
      <dsp:spPr>
        <a:xfrm>
          <a:off x="60637" y="3368649"/>
          <a:ext cx="534822" cy="53482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15.06.2022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193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8148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6296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4443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2591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739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887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7035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183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826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826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168"/>
            <a:ext cx="9144000" cy="514289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794987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92159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8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995" y="778396"/>
            <a:ext cx="7562805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E4C3-B3F9-4492-AC4E-AEB8AB203703}" type="datetime1">
              <a:rPr lang="ru-RU" smtClean="0"/>
              <a:pPr/>
              <a:t>15.06.2022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8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5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1266-D9B9-4642-A506-7317DD4ADF73}" type="datetime1">
              <a:rPr lang="ru-RU" smtClean="0"/>
              <a:pPr/>
              <a:t>15.06.2022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8148" indent="0">
              <a:buNone/>
              <a:defRPr sz="2500"/>
            </a:lvl2pPr>
            <a:lvl3pPr marL="816296" indent="0">
              <a:buNone/>
              <a:defRPr sz="2100"/>
            </a:lvl3pPr>
            <a:lvl4pPr marL="1224443" indent="0">
              <a:buNone/>
              <a:defRPr sz="1800"/>
            </a:lvl4pPr>
            <a:lvl5pPr marL="1632591" indent="0">
              <a:buNone/>
              <a:defRPr sz="1800"/>
            </a:lvl5pPr>
            <a:lvl6pPr marL="2040739" indent="0">
              <a:buNone/>
              <a:defRPr sz="1800"/>
            </a:lvl6pPr>
            <a:lvl7pPr marL="2448887" indent="0">
              <a:buNone/>
              <a:defRPr sz="1800"/>
            </a:lvl7pPr>
            <a:lvl8pPr marL="2857035" indent="0">
              <a:buNone/>
              <a:defRPr sz="1800"/>
            </a:lvl8pPr>
            <a:lvl9pPr marL="3265183" indent="0">
              <a:buNone/>
              <a:defRPr sz="18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8A2D-CC43-4DD9-8CF9-DF5286C3CC1D}" type="datetime1">
              <a:rPr lang="ru-RU" smtClean="0"/>
              <a:pPr/>
              <a:t>15.06.2022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8524-75FA-4DFF-9D30-F97C17CE17A5}" type="datetime1">
              <a:rPr lang="ru-RU" smtClean="0"/>
              <a:pPr/>
              <a:t>15.06.2022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B2CD-5EDF-45E0-A730-F2C3E6027E1D}" type="datetime1">
              <a:rPr lang="ru-RU" smtClean="0"/>
              <a:pPr/>
              <a:t>15.06.2022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-564"/>
            <a:ext cx="9144000" cy="5142895"/>
          </a:xfrm>
          <a:prstGeom prst="rect">
            <a:avLst/>
          </a:prstGeom>
          <a:noFill/>
        </p:spPr>
      </p:pic>
      <p:sp>
        <p:nvSpPr>
          <p:cNvPr id="8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478466" y="935856"/>
            <a:ext cx="6102883" cy="3580110"/>
          </a:xfrm>
        </p:spPr>
        <p:txBody>
          <a:bodyPr anchor="t">
            <a:normAutofit/>
          </a:bodyPr>
          <a:lstStyle>
            <a:lvl1pPr algn="l">
              <a:lnSpc>
                <a:spcPts val="5400"/>
              </a:lnSpc>
              <a:defRPr sz="4700" b="1">
                <a:solidFill>
                  <a:srgbClr val="8D8C90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07"/>
            <a:ext cx="923618" cy="282640"/>
          </a:xfrm>
          <a:prstGeom prst="rect">
            <a:avLst/>
          </a:prstGeom>
          <a:noFill/>
        </p:spPr>
        <p:txBody>
          <a:bodyPr wrap="square" lIns="71561" tIns="35780" rIns="71561" bIns="35780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11189" y="558800"/>
            <a:ext cx="7548638" cy="946151"/>
          </a:xfrm>
        </p:spPr>
        <p:txBody>
          <a:bodyPr/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07"/>
            <a:ext cx="923618" cy="282640"/>
          </a:xfrm>
          <a:prstGeom prst="rect">
            <a:avLst/>
          </a:prstGeom>
          <a:noFill/>
        </p:spPr>
        <p:txBody>
          <a:bodyPr wrap="square" lIns="71561" tIns="35780" rIns="71561" bIns="35780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1169"/>
            <a:ext cx="9143998" cy="514289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0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169"/>
            <a:ext cx="9144000" cy="514289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0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-564"/>
            <a:ext cx="9144000" cy="514289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046" y="1478186"/>
            <a:ext cx="5736842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7046" y="353046"/>
            <a:ext cx="5736842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2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4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5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7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888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703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1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9" y="558799"/>
            <a:ext cx="8075612" cy="946151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188" y="1504950"/>
            <a:ext cx="3647576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504950"/>
            <a:ext cx="3671888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5A173-E5E4-4B86-BADB-BBB422306F42}" type="datetime1">
              <a:rPr lang="ru-RU" smtClean="0"/>
              <a:pPr/>
              <a:t>15.06.2022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17" cstate="print"/>
          <a:stretch>
            <a:fillRect/>
          </a:stretch>
        </p:blipFill>
        <p:spPr bwMode="auto">
          <a:xfrm>
            <a:off x="1" y="1169"/>
            <a:ext cx="9143998" cy="514289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558800"/>
            <a:ext cx="7632700" cy="925984"/>
          </a:xfrm>
          <a:prstGeom prst="rect">
            <a:avLst/>
          </a:prstGeom>
        </p:spPr>
        <p:txBody>
          <a:bodyPr vert="horz" lIns="81630" tIns="40815" rIns="81630" bIns="40815" rtlCol="0" anchor="ctr">
            <a:no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189" y="1491630"/>
            <a:ext cx="7632699" cy="3220070"/>
          </a:xfrm>
          <a:prstGeom prst="rect">
            <a:avLst/>
          </a:prstGeom>
        </p:spPr>
        <p:txBody>
          <a:bodyPr vert="horz" lIns="81630" tIns="40815" rIns="81630" bIns="40815" rtlCol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3"/>
            <a:ext cx="2133600" cy="273844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EDECA-DAED-49E8-AB44-A10369DCE766}" type="datetime1">
              <a:rPr lang="ru-RU" smtClean="0"/>
              <a:pPr/>
              <a:t>15.06.2022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03431" y="4398169"/>
            <a:ext cx="503585" cy="513582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>
              <a:lnSpc>
                <a:spcPts val="1878"/>
              </a:lnSpc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2" r:id="rId4"/>
    <p:sldLayoutId id="2147483661" r:id="rId5"/>
    <p:sldLayoutId id="2147483663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hf hdr="0" ftr="0" dt="0"/>
  <p:txStyles>
    <p:titleStyle>
      <a:lvl1pPr algn="l" defTabSz="816296" rtl="0" eaLnBrk="1" latinLnBrk="0" hangingPunct="1">
        <a:spcBef>
          <a:spcPct val="0"/>
        </a:spcBef>
        <a:buNone/>
        <a:defRPr sz="38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284505" indent="0" algn="l" defTabSz="816296" rtl="0" eaLnBrk="1" latinLnBrk="0" hangingPunct="1">
        <a:spcBef>
          <a:spcPct val="20000"/>
        </a:spcBef>
        <a:buFont typeface="+mj-lt"/>
        <a:buNone/>
        <a:defRPr sz="24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284505" indent="0" algn="l" defTabSz="816296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557828" indent="-203750" algn="l" defTabSz="816296" rtl="0" eaLnBrk="1" latinLnBrk="0" hangingPunct="1">
        <a:spcBef>
          <a:spcPct val="20000"/>
        </a:spcBef>
        <a:buFont typeface="Arial" pitchFamily="34" charset="0"/>
        <a:buChar char="•"/>
        <a:defRPr sz="20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282020" algn="just" defTabSz="816296" rtl="0" eaLnBrk="1" latinLnBrk="0" hangingPunct="1">
        <a:lnSpc>
          <a:spcPts val="19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123109" indent="0" algn="l" defTabSz="81629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813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961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109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256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48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96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4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91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739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887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035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8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0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95536" y="2427734"/>
            <a:ext cx="8280920" cy="195496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1600" b="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600" b="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НОВЫЕ ПРАВИЛА ПОЛУЧЕНИЯ И ИСПОЛЬЗОВАНИЯ КВАЛИФИЦИРОВАННЫХ СЕРТИФИКАТОВ ЭЛЕКТРОННОЙ ПОДПИСИ (КЭП)</a:t>
            </a:r>
            <a: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ru-RU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39952" y="4382696"/>
            <a:ext cx="1080120" cy="4572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9502"/>
            <a:ext cx="7632699" cy="500781"/>
          </a:xfrm>
        </p:spPr>
        <p:txBody>
          <a:bodyPr/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ТОЧКИ ВЫДАЧИ КЭП В ЯРОСЛАВСКОЙ ОБЛАСТИ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10</a:t>
            </a:fld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7" t="26308" r="6408" b="6267"/>
          <a:stretch/>
        </p:blipFill>
        <p:spPr bwMode="auto">
          <a:xfrm>
            <a:off x="251520" y="843558"/>
            <a:ext cx="8264556" cy="39604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195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339502"/>
            <a:ext cx="7632699" cy="946150"/>
          </a:xfrm>
        </p:spPr>
        <p:txBody>
          <a:bodyPr/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С порядком получения государственной услуги по выдаче КЭП можно ознакомиться на официальном сайте ФНС России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www.nalog.gov.ru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11</a:t>
            </a:fld>
            <a:endParaRPr lang="ru-RU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163" y="1504950"/>
            <a:ext cx="2755949" cy="2755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470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10332" y="195486"/>
            <a:ext cx="8280920" cy="576064"/>
          </a:xfrm>
        </p:spPr>
        <p:txBody>
          <a:bodyPr/>
          <a:lstStyle/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НОВЫЕ ПРАВИЛА ПОЛУЧЕНИЯ УСЛУГИ ПО ВЫДАЧЕ КЭП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46336" y="915566"/>
            <a:ext cx="4104456" cy="13234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/>
              <a:t>Отношения в области применения электронной подписи регулируются Федеральным законом </a:t>
            </a:r>
            <a:endParaRPr lang="ru-RU" dirty="0" smtClean="0"/>
          </a:p>
          <a:p>
            <a:r>
              <a:rPr lang="ru-RU" dirty="0" smtClean="0"/>
              <a:t>от </a:t>
            </a:r>
            <a:r>
              <a:rPr lang="ru-RU" dirty="0"/>
              <a:t>06.04.2011 № 63-ФЗ «Об электронной подписи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5220072" y="771550"/>
            <a:ext cx="3240360" cy="1296144"/>
          </a:xfrm>
          <a:prstGeom prst="wedgeRectCallout">
            <a:avLst>
              <a:gd name="adj1" fmla="val -81220"/>
              <a:gd name="adj2" fmla="val 3418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Федеральным законом 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от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27.12.2019 № 476 – ФЗ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внесены значимые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изменения в области регулирования применения электронной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подписи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229264036"/>
              </p:ext>
            </p:extLst>
          </p:nvPr>
        </p:nvGraphicFramePr>
        <p:xfrm>
          <a:off x="323528" y="2427734"/>
          <a:ext cx="8064896" cy="25297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5190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4083918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ГРАЖДАНЕ, в </a:t>
            </a:r>
            <a:r>
              <a:rPr lang="ru-RU" b="1" i="1" dirty="0">
                <a:solidFill>
                  <a:schemeClr val="accent6">
                    <a:lumMod val="75000"/>
                  </a:schemeClr>
                </a:solidFill>
              </a:rPr>
              <a:t>том числе действующие в интересах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ЮЛ или </a:t>
            </a:r>
            <a:r>
              <a:rPr lang="ru-RU" b="1" i="1" dirty="0">
                <a:solidFill>
                  <a:schemeClr val="accent6">
                    <a:lumMod val="75000"/>
                  </a:schemeClr>
                </a:solidFill>
              </a:rPr>
              <a:t>ИП по доверенности, с 1 января 2022 года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могут получать </a:t>
            </a:r>
            <a:r>
              <a:rPr lang="ru-RU" b="1" i="1" dirty="0">
                <a:solidFill>
                  <a:schemeClr val="accent6">
                    <a:lumMod val="75000"/>
                  </a:schemeClr>
                </a:solidFill>
              </a:rPr>
              <a:t>такие сертификаты в коммерческих УЦ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, аккредитованных </a:t>
            </a:r>
            <a:r>
              <a:rPr lang="ru-RU" b="1" i="1" dirty="0">
                <a:solidFill>
                  <a:schemeClr val="accent6">
                    <a:lumMod val="75000"/>
                  </a:schemeClr>
                </a:solidFill>
              </a:rPr>
              <a:t>по новым </a:t>
            </a: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</a:rPr>
              <a:t>правилам</a:t>
            </a: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014396068"/>
              </p:ext>
            </p:extLst>
          </p:nvPr>
        </p:nvGraphicFramePr>
        <p:xfrm>
          <a:off x="395536" y="915566"/>
          <a:ext cx="7704856" cy="3219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95536" y="267495"/>
            <a:ext cx="8640960" cy="720079"/>
          </a:xfrm>
        </p:spPr>
        <p:txBody>
          <a:bodyPr/>
          <a:lstStyle/>
          <a:p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ГОСУДАРСТВЕННАЯ  УСЛУГА  ПО  ВЫДАЧЕ  КЭП </a:t>
            </a:r>
            <a:b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ПРЕДОСТАВЛЯЕТСЯ  УЦ  ФНС </a:t>
            </a:r>
            <a:r>
              <a:rPr lang="ru-RU" sz="1800" dirty="0">
                <a:solidFill>
                  <a:schemeClr val="tx2">
                    <a:lumMod val="75000"/>
                  </a:schemeClr>
                </a:solidFill>
              </a:rPr>
              <a:t>РОССИИ </a:t>
            </a: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800" dirty="0" smtClean="0">
                <a:solidFill>
                  <a:srgbClr val="C00000"/>
                </a:solidFill>
              </a:rPr>
              <a:t>БЕСПЛАТНО</a:t>
            </a:r>
            <a:endParaRPr lang="ru-RU" sz="1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90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1827" y="195486"/>
            <a:ext cx="8424936" cy="720080"/>
          </a:xfrm>
        </p:spPr>
        <p:txBody>
          <a:bodyPr/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ЭЛЕКТРОННАЯ ПОДПИСЬ - ЭТО АНАЛОГ СОБСТВЕННОРУЧНОЙ ПОДПИСИ, КЛЮЧ К ВАШЕМУ ИМУЩЕСТВУ, ДЕНЬГАМ И РЕПУТАЦИИ!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</a:t>
            </a:fld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87574"/>
            <a:ext cx="5108143" cy="141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ятиугольник 6"/>
          <p:cNvSpPr/>
          <p:nvPr/>
        </p:nvSpPr>
        <p:spPr>
          <a:xfrm flipH="1">
            <a:off x="5508104" y="1131590"/>
            <a:ext cx="3312368" cy="936104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Усиленная </a:t>
            </a:r>
            <a:r>
              <a:rPr lang="ru-RU" dirty="0"/>
              <a:t>квалифицированная электронная подпись </a:t>
            </a:r>
            <a:r>
              <a:rPr lang="ru-RU" dirty="0" smtClean="0"/>
              <a:t>признается </a:t>
            </a:r>
            <a:r>
              <a:rPr lang="ru-RU" dirty="0"/>
              <a:t>равнозначной «живой» </a:t>
            </a:r>
            <a:r>
              <a:rPr lang="ru-RU" dirty="0" smtClean="0"/>
              <a:t>подписи!</a:t>
            </a:r>
            <a:endParaRPr lang="ru-RU" dirty="0"/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27841985"/>
              </p:ext>
            </p:extLst>
          </p:nvPr>
        </p:nvGraphicFramePr>
        <p:xfrm>
          <a:off x="323529" y="2571750"/>
          <a:ext cx="7920879" cy="23042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6491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5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2643758"/>
            <a:ext cx="1634480" cy="720081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fontScale="92500" lnSpcReduction="10000"/>
          </a:bodyPr>
          <a:lstStyle/>
          <a:p>
            <a:pPr defTabSz="1043056">
              <a:spcBef>
                <a:spcPct val="0"/>
              </a:spcBef>
            </a:pPr>
            <a:endParaRPr lang="ru-RU" sz="4800" b="1" dirty="0" smtClean="0">
              <a:solidFill>
                <a:srgbClr val="005AA9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7494"/>
            <a:ext cx="7632699" cy="511273"/>
          </a:xfrm>
        </p:spPr>
        <p:txBody>
          <a:bodyPr/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ИСПОЛЬЗОВАНИЕ КЭП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65"/>
          <a:stretch/>
        </p:blipFill>
        <p:spPr bwMode="auto">
          <a:xfrm>
            <a:off x="179512" y="794437"/>
            <a:ext cx="8832170" cy="369864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959006" y="3244383"/>
            <a:ext cx="914400" cy="238911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fontScale="92500"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В ГОСОРГАНЫ</a:t>
            </a:r>
          </a:p>
        </p:txBody>
      </p:sp>
      <p:sp>
        <p:nvSpPr>
          <p:cNvPr id="7" name="Диагональная полоса 6"/>
          <p:cNvSpPr/>
          <p:nvPr/>
        </p:nvSpPr>
        <p:spPr>
          <a:xfrm rot="13803992">
            <a:off x="6080715" y="3468006"/>
            <a:ext cx="1519073" cy="1828042"/>
          </a:xfrm>
          <a:prstGeom prst="diagStripe">
            <a:avLst>
              <a:gd name="adj" fmla="val 82094"/>
            </a:avLst>
          </a:prstGeom>
          <a:solidFill>
            <a:srgbClr val="4FE048"/>
          </a:solidFill>
          <a:ln>
            <a:solidFill>
              <a:srgbClr val="4FE0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083918"/>
            <a:ext cx="648072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156176" y="4407954"/>
            <a:ext cx="914400" cy="21602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fontScale="925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ДЛЯ СУДОВ</a:t>
            </a:r>
          </a:p>
        </p:txBody>
      </p:sp>
      <p:sp>
        <p:nvSpPr>
          <p:cNvPr id="16" name="Диагональная полоса 15"/>
          <p:cNvSpPr/>
          <p:nvPr/>
        </p:nvSpPr>
        <p:spPr>
          <a:xfrm rot="13803992">
            <a:off x="5726308" y="-485330"/>
            <a:ext cx="1519073" cy="1828042"/>
          </a:xfrm>
          <a:prstGeom prst="diagStripe">
            <a:avLst>
              <a:gd name="adj" fmla="val 82094"/>
            </a:avLst>
          </a:prstGeom>
          <a:solidFill>
            <a:srgbClr val="4FE048"/>
          </a:solidFill>
          <a:ln>
            <a:solidFill>
              <a:srgbClr val="4FE0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Диагональная полоса 16"/>
          <p:cNvSpPr/>
          <p:nvPr/>
        </p:nvSpPr>
        <p:spPr>
          <a:xfrm rot="13803992">
            <a:off x="6344633" y="-191522"/>
            <a:ext cx="1653332" cy="1978370"/>
          </a:xfrm>
          <a:prstGeom prst="diagStripe">
            <a:avLst>
              <a:gd name="adj" fmla="val 82094"/>
            </a:avLst>
          </a:prstGeom>
          <a:solidFill>
            <a:srgbClr val="4FE048"/>
          </a:solidFill>
          <a:ln>
            <a:solidFill>
              <a:srgbClr val="4FE0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7764" y="699542"/>
            <a:ext cx="590465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262" y="267494"/>
            <a:ext cx="701865" cy="7018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442833" y="428691"/>
            <a:ext cx="914400" cy="26749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ДЛЯ БАНКОВ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98712" y="794437"/>
            <a:ext cx="2417494" cy="233238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fontScale="92500" lnSpcReduction="1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ДЛЯ ВЗАИМОДЕЙСТВИЯ С КОНТРАГЕНТАМИ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4516144"/>
            <a:ext cx="4884666" cy="288032"/>
          </a:xfrm>
          <a:prstGeom prst="rect">
            <a:avLst/>
          </a:prstGeom>
          <a:solidFill>
            <a:schemeClr val="bg1"/>
          </a:solidFill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B5444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НЕОБХОДИМО  ОТВЕТСТВЕННО  ОТНОСИТЬСЯ  К  ИСПОЛЬЗОВАНИЮ  И  ХРАНЕНИЮ  КЭП</a:t>
            </a:r>
          </a:p>
        </p:txBody>
      </p:sp>
    </p:spTree>
    <p:extLst>
      <p:ext uri="{BB962C8B-B14F-4D97-AF65-F5344CB8AC3E}">
        <p14:creationId xmlns:p14="http://schemas.microsoft.com/office/powerpoint/2010/main" val="1633839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339502"/>
            <a:ext cx="8424936" cy="500781"/>
          </a:xfrm>
        </p:spPr>
        <p:txBody>
          <a:bodyPr/>
          <a:lstStyle/>
          <a:p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ЧТО ПРОИЗОЙДЕТ, ЕСЛИ ЭЛЕКТРОННАЯ ПОДПИСЬ </a:t>
            </a:r>
            <a:b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tx2">
                    <a:lumMod val="75000"/>
                  </a:schemeClr>
                </a:solidFill>
              </a:rPr>
              <a:t>ПОПАДЕТ В РУКИ ЗЛОУМЫШЛЕННИКОВ?</a:t>
            </a:r>
            <a:endParaRPr lang="ru-RU" sz="1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438307079"/>
              </p:ext>
            </p:extLst>
          </p:nvPr>
        </p:nvGraphicFramePr>
        <p:xfrm>
          <a:off x="539552" y="843558"/>
          <a:ext cx="77048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24" r="20439"/>
          <a:stretch/>
        </p:blipFill>
        <p:spPr bwMode="auto">
          <a:xfrm>
            <a:off x="251520" y="2139702"/>
            <a:ext cx="856446" cy="15121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389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95486"/>
            <a:ext cx="7632699" cy="428773"/>
          </a:xfrm>
        </p:spPr>
        <p:txBody>
          <a:bodyPr/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МЕРЫ ПРЕДОСТОРОЖНОСТИ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7</a:t>
            </a:fld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586966"/>
              </p:ext>
            </p:extLst>
          </p:nvPr>
        </p:nvGraphicFramePr>
        <p:xfrm>
          <a:off x="323528" y="771550"/>
          <a:ext cx="8064896" cy="40309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8064896"/>
              </a:tblGrid>
              <a:tr h="3600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Не передавайте ключевой носитель третьим лицам, даже тем, кому вы доверяете!</a:t>
                      </a:r>
                      <a:endParaRPr lang="ru-RU" sz="1400" dirty="0"/>
                    </a:p>
                  </a:txBody>
                  <a:tcPr>
                    <a:solidFill>
                      <a:srgbClr val="B5444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Если вы руководитель организации и ваш сотрудник должен подписывать документы с помощью электронной подписи, обеспечьте его собственным ключом электронной подписи и выдайте доверенность на подписание документов</a:t>
                      </a:r>
                      <a:endParaRPr lang="ru-RU" sz="1400" dirty="0"/>
                    </a:p>
                  </a:txBody>
                  <a:tcPr/>
                </a:tc>
              </a:tr>
              <a:tr h="34860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Обеспечьте надежное хранение ключевого носителя</a:t>
                      </a:r>
                      <a:endParaRPr lang="ru-RU" sz="14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При потере или краже ключевого носителя незамедлительно обратитесь с заявлением на отзыв сертификата в удостоверяющий центр, который его выдал</a:t>
                      </a:r>
                      <a:endParaRPr lang="ru-RU" sz="14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Замените «заводской» пароль (PIN-код) ключевого носителя на свой при получении (как с банковской картой)</a:t>
                      </a:r>
                      <a:endParaRPr lang="ru-RU" sz="14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Внимательно читайте документы при оформлении различных сервисов в организациях, оказывающих услуги для бизнеса и банках </a:t>
                      </a:r>
                      <a:endParaRPr lang="ru-RU" sz="14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Не соглашайтесь на предложения выдать электронную подпись без личной явки при первичном ее получении. Это незаконно. </a:t>
                      </a:r>
                      <a:endParaRPr lang="ru-RU" sz="1400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Регулярно проверяйте информацию о выпуске на ваше имя сертификатов электронных подписей на портале </a:t>
                      </a:r>
                      <a:r>
                        <a:rPr lang="ru-RU" sz="1400" dirty="0" err="1" smtClean="0"/>
                        <a:t>Госуслуг</a:t>
                      </a:r>
                      <a:r>
                        <a:rPr lang="ru-RU" sz="1400" dirty="0" smtClean="0"/>
                        <a:t>  в личном кабинете (раздел "Настройки и безопасность" =&gt; "Электронная подпись")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951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59632" y="339502"/>
            <a:ext cx="7273180" cy="576064"/>
          </a:xfrm>
        </p:spPr>
        <p:txBody>
          <a:bodyPr/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ЧТО ДЕЛАТЬ, ЕСЛИ ПРОИЗОШЛО МОШЕННИЧЕСТВО С ИСПОЛЬЗОВАНИЕМ ЭЛЕКТРОННОЙ ПОДПИСИ?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8</a:t>
            </a:fld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7495"/>
            <a:ext cx="864096" cy="8640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44402" y="1203598"/>
            <a:ext cx="79928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70C0"/>
                </a:solidFill>
              </a:rPr>
              <a:t>Незамедлительно обратитесь в удостоверяющий центр, который выдал этот сертификат электронной подписи на ваше имя, и напишите заявление на его аннулирование! </a:t>
            </a:r>
            <a:endParaRPr lang="ru-RU" sz="1400" dirty="0" smtClean="0">
              <a:solidFill>
                <a:srgbClr val="0070C0"/>
              </a:solidFill>
            </a:endParaRPr>
          </a:p>
          <a:p>
            <a:endParaRPr lang="ru-RU" sz="1400" dirty="0"/>
          </a:p>
          <a:p>
            <a:r>
              <a:rPr lang="ru-RU" sz="1400" dirty="0"/>
              <a:t>Если злоумышленники за вас сдали отчетность, как можно скорее подайте в налоговую инспекцию заявление в произвольной форме о недостоверности сведений. </a:t>
            </a:r>
            <a:endParaRPr lang="ru-RU" sz="1400" dirty="0" smtClean="0"/>
          </a:p>
          <a:p>
            <a:endParaRPr lang="ru-RU" sz="1400" dirty="0"/>
          </a:p>
          <a:p>
            <a:r>
              <a:rPr lang="ru-RU" sz="1400" dirty="0" smtClean="0">
                <a:solidFill>
                  <a:srgbClr val="0070C0"/>
                </a:solidFill>
              </a:rPr>
              <a:t>Если </a:t>
            </a:r>
            <a:r>
              <a:rPr lang="ru-RU" sz="1400" dirty="0">
                <a:solidFill>
                  <a:srgbClr val="0070C0"/>
                </a:solidFill>
              </a:rPr>
              <a:t>на ваше имя зарегистрировано юридическое лицо или ИП, следует незамедлительно внести в реестр ЕГРЮЛ или реестр ЕГРИП информацию о недостоверности данных о вас, как о руководителе. </a:t>
            </a:r>
            <a:endParaRPr lang="ru-RU" sz="1400" dirty="0" smtClean="0">
              <a:solidFill>
                <a:srgbClr val="0070C0"/>
              </a:solidFill>
            </a:endParaRPr>
          </a:p>
          <a:p>
            <a:endParaRPr lang="ru-RU" sz="1400" dirty="0">
              <a:solidFill>
                <a:srgbClr val="0070C0"/>
              </a:solidFill>
            </a:endParaRPr>
          </a:p>
          <a:p>
            <a:r>
              <a:rPr lang="ru-RU" sz="1400" dirty="0"/>
              <a:t>Если </a:t>
            </a:r>
            <a:r>
              <a:rPr lang="ru-RU" sz="1400" dirty="0" smtClean="0"/>
              <a:t>потерян </a:t>
            </a:r>
            <a:r>
              <a:rPr lang="ru-RU" sz="1400" dirty="0"/>
              <a:t>пароль доступа к закрытому ключу (PIN-код) или сам ключевой носитель , </a:t>
            </a:r>
            <a:r>
              <a:rPr lang="ru-RU" sz="1400" dirty="0" smtClean="0"/>
              <a:t>либо </a:t>
            </a:r>
            <a:r>
              <a:rPr lang="ru-RU" sz="1400" dirty="0"/>
              <a:t>он сломан, то необходимо </a:t>
            </a:r>
            <a:r>
              <a:rPr lang="ru-RU" sz="1400" dirty="0" smtClean="0"/>
              <a:t>обратиться за </a:t>
            </a:r>
            <a:r>
              <a:rPr lang="ru-RU" sz="1400" dirty="0" err="1" smtClean="0"/>
              <a:t>перевыпуском</a:t>
            </a:r>
            <a:r>
              <a:rPr lang="ru-RU" sz="1400" dirty="0" smtClean="0"/>
              <a:t> </a:t>
            </a:r>
            <a:r>
              <a:rPr lang="ru-RU" sz="1400" dirty="0"/>
              <a:t>электронной подписи.</a:t>
            </a:r>
          </a:p>
          <a:p>
            <a:endParaRPr lang="ru-RU" sz="1400" dirty="0"/>
          </a:p>
          <a:p>
            <a:r>
              <a:rPr lang="ru-RU" sz="1400" dirty="0">
                <a:solidFill>
                  <a:srgbClr val="0070C0"/>
                </a:solidFill>
              </a:rPr>
              <a:t>Если действия посторонних лиц с вашей электронной подписью причинили ущерб, </a:t>
            </a:r>
            <a:r>
              <a:rPr lang="ru-RU" sz="1400" dirty="0" smtClean="0">
                <a:solidFill>
                  <a:srgbClr val="0070C0"/>
                </a:solidFill>
              </a:rPr>
              <a:t>совершили незаконную сделку, подписали значимые </a:t>
            </a:r>
            <a:r>
              <a:rPr lang="ru-RU" sz="1400" dirty="0">
                <a:solidFill>
                  <a:srgbClr val="0070C0"/>
                </a:solidFill>
              </a:rPr>
              <a:t>документы в электронной форме, то необходимо обратиться с заявлением в полицию или прокуратуру и зафиксировать факт такого события. </a:t>
            </a:r>
            <a:r>
              <a:rPr lang="ru-RU" sz="1400" dirty="0" smtClean="0">
                <a:solidFill>
                  <a:srgbClr val="0070C0"/>
                </a:solidFill>
              </a:rPr>
              <a:t>Также </a:t>
            </a:r>
            <a:r>
              <a:rPr lang="ru-RU" sz="1400" dirty="0">
                <a:solidFill>
                  <a:srgbClr val="0070C0"/>
                </a:solidFill>
              </a:rPr>
              <a:t>вы можете обратиться в суд и аннулировать договор или признать документы недействительными.</a:t>
            </a:r>
          </a:p>
        </p:txBody>
      </p:sp>
    </p:spTree>
    <p:extLst>
      <p:ext uri="{BB962C8B-B14F-4D97-AF65-F5344CB8AC3E}">
        <p14:creationId xmlns:p14="http://schemas.microsoft.com/office/powerpoint/2010/main" val="91130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89510">
            <a:off x="307776" y="3758955"/>
            <a:ext cx="1054968" cy="10549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611" y="2499741"/>
            <a:ext cx="1131143" cy="113114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195486"/>
            <a:ext cx="7632699" cy="428773"/>
          </a:xfrm>
        </p:spPr>
        <p:txBody>
          <a:bodyPr/>
          <a:lstStyle/>
          <a:p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СРОК ДЕЙСТВИЯ КЭП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9</a:t>
            </a:fld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2" y="771550"/>
            <a:ext cx="1635899" cy="122763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411760" y="627534"/>
            <a:ext cx="6336704" cy="1872208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800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Электронный ключ выдается УЦ ФНС России 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800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со сроком действия –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15</a:t>
            </a:r>
            <a:r>
              <a:rPr lang="ru-RU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месяцев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defTabSz="1043056">
              <a:spcBef>
                <a:spcPct val="0"/>
              </a:spcBef>
            </a:pPr>
            <a:r>
              <a:rPr lang="ru-RU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Например, налогоплательщики, получившие электронную подпись </a:t>
            </a:r>
          </a:p>
          <a:p>
            <a:pPr defTabSz="1043056">
              <a:spcBef>
                <a:spcPct val="0"/>
              </a:spcBef>
            </a:pPr>
            <a:r>
              <a:rPr lang="ru-RU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в </a:t>
            </a:r>
            <a:r>
              <a:rPr lang="ru-RU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УЦ ФНС России </a:t>
            </a:r>
            <a:r>
              <a:rPr lang="ru-RU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в июне </a:t>
            </a:r>
            <a:r>
              <a:rPr lang="ru-RU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2020 года </a:t>
            </a:r>
            <a:r>
              <a:rPr lang="ru-RU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– в сентябре 2022 года </a:t>
            </a:r>
          </a:p>
          <a:p>
            <a:pPr defTabSz="1043056">
              <a:spcBef>
                <a:spcPct val="0"/>
              </a:spcBef>
            </a:pPr>
            <a:r>
              <a:rPr lang="ru-RU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должны обратиться за ее </a:t>
            </a:r>
            <a:r>
              <a:rPr lang="ru-RU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перевыпуском</a:t>
            </a:r>
            <a:r>
              <a:rPr lang="ru-RU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.</a:t>
            </a:r>
            <a:endParaRPr kumimoji="0" lang="ru-RU" b="1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2571750"/>
            <a:ext cx="7344816" cy="1008112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fontScale="92500" lnSpcReduction="10000"/>
          </a:bodyPr>
          <a:lstStyle/>
          <a:p>
            <a: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800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Все электронные подписи, выпущенные ранее коммерческими УЦ, </a:t>
            </a:r>
          </a:p>
          <a:p>
            <a: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800" b="1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действуют только до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31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декабря 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2022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года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! </a:t>
            </a:r>
          </a:p>
          <a:p>
            <a:pPr marL="0" marR="0" indent="0" defTabSz="1043056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8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(Федеральный закон от 30.12.2021 № 443-ФЗ)</a:t>
            </a:r>
            <a:endParaRPr kumimoji="0" lang="ru-RU" sz="1800" b="1" i="1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3754" y="3939902"/>
            <a:ext cx="7032662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104306" tIns="52153" rIns="104306" bIns="52153" rtlCol="0" anchor="ctr">
            <a:normAutofit fontScale="77500" lnSpcReduction="20000"/>
          </a:bodyPr>
          <a:lstStyle/>
          <a:p>
            <a:pPr defTabSz="1043056">
              <a:spcBef>
                <a:spcPct val="0"/>
              </a:spcBef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НЕОБХОДИМО ПОТОРОПИТЬСЯ </a:t>
            </a:r>
          </a:p>
          <a:p>
            <a:pPr defTabSz="1043056">
              <a:spcBef>
                <a:spcPct val="0"/>
              </a:spcBef>
            </a:pPr>
            <a:r>
              <a:rPr lang="ru-RU" sz="1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rPr>
              <a:t>и заранее получить </a:t>
            </a:r>
            <a:r>
              <a:rPr kumimoji="0" lang="ru-RU" sz="1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КЭП в УЦ ФНС России, не дожидаясь истечения срока действия </a:t>
            </a:r>
          </a:p>
          <a:p>
            <a:pPr defTabSz="1043056">
              <a:spcBef>
                <a:spcPct val="0"/>
              </a:spcBef>
            </a:pPr>
            <a:r>
              <a:rPr kumimoji="0" lang="ru-RU" sz="1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сертификата коммерческого УЦ и наступления периода высокой потребности </a:t>
            </a:r>
          </a:p>
          <a:p>
            <a:pPr defTabSz="1043056">
              <a:spcBef>
                <a:spcPct val="0"/>
              </a:spcBef>
            </a:pPr>
            <a:r>
              <a:rPr kumimoji="0" lang="ru-RU" sz="1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 </a:t>
            </a:r>
            <a:r>
              <a:rPr kumimoji="0" lang="ru-RU" sz="1900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получении КЭП в УЦ ФНС России (декабря 2022)</a:t>
            </a:r>
            <a:r>
              <a:rPr kumimoji="0" lang="ru-RU" sz="1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379537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16-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Present_FNS2012_16-9</Template>
  <TotalTime>2509</TotalTime>
  <Words>803</Words>
  <Application>Microsoft Office PowerPoint</Application>
  <PresentationFormat>Экран (16:9)</PresentationFormat>
  <Paragraphs>94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Present_FNS2012_16-9</vt:lpstr>
      <vt:lpstr>  НОВЫЕ ПРАВИЛА ПОЛУЧЕНИЯ И ИСПОЛЬЗОВАНИЯ КВАЛИФИЦИРОВАННЫХ СЕРТИФИКАТОВ ЭЛЕКТРОННОЙ ПОДПИСИ (КЭП) </vt:lpstr>
      <vt:lpstr>НОВЫЕ ПРАВИЛА ПОЛУЧЕНИЯ УСЛУГИ ПО ВЫДАЧЕ КЭП</vt:lpstr>
      <vt:lpstr>ГОСУДАРСТВЕННАЯ  УСЛУГА  ПО  ВЫДАЧЕ  КЭП  ПРЕДОСТАВЛЯЕТСЯ  УЦ  ФНС РОССИИ  БЕСПЛАТНО</vt:lpstr>
      <vt:lpstr>ЭЛЕКТРОННАЯ ПОДПИСЬ - ЭТО АНАЛОГ СОБСТВЕННОРУЧНОЙ ПОДПИСИ, КЛЮЧ К ВАШЕМУ ИМУЩЕСТВУ, ДЕНЬГАМ И РЕПУТАЦИИ!</vt:lpstr>
      <vt:lpstr>ИСПОЛЬЗОВАНИЕ КЭП</vt:lpstr>
      <vt:lpstr>ЧТО ПРОИЗОЙДЕТ, ЕСЛИ ЭЛЕКТРОННАЯ ПОДПИСЬ  ПОПАДЕТ В РУКИ ЗЛОУМЫШЛЕННИКОВ?</vt:lpstr>
      <vt:lpstr>МЕРЫ ПРЕДОСТОРОЖНОСТИ</vt:lpstr>
      <vt:lpstr>ЧТО ДЕЛАТЬ, ЕСЛИ ПРОИЗОШЛО МОШЕННИЧЕСТВО С ИСПОЛЬЗОВАНИЕМ ЭЛЕКТРОННОЙ ПОДПИСИ?</vt:lpstr>
      <vt:lpstr>СРОК ДЕЙСТВИЯ КЭП</vt:lpstr>
      <vt:lpstr>ТОЧКИ ВЫДАЧИ КЭП В ЯРОСЛАВСКОЙ ОБЛАСТИ</vt:lpstr>
      <vt:lpstr>С порядком получения государственной услуги по выдаче КЭП можно ознакомиться на официальном сайте ФНС России www.nalog.gov.ru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РНП</dc:title>
  <dc:creator>Котова Жанна Геннадьевна</dc:creator>
  <cp:lastModifiedBy>7610-00-402</cp:lastModifiedBy>
  <cp:revision>169</cp:revision>
  <cp:lastPrinted>2022-01-28T09:23:47Z</cp:lastPrinted>
  <dcterms:created xsi:type="dcterms:W3CDTF">2019-01-25T07:47:11Z</dcterms:created>
  <dcterms:modified xsi:type="dcterms:W3CDTF">2022-06-15T06:36:24Z</dcterms:modified>
</cp:coreProperties>
</file>